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67" r:id="rId11"/>
  </p:sldIdLst>
  <p:sldSz cx="9144000" cy="6858000" type="screen4x3"/>
  <p:notesSz cx="6858000" cy="9144000"/>
  <p:embeddedFontLst>
    <p:embeddedFont>
      <p:font typeface="Tuffy" panose="020B0603060100000000" pitchFamily="34" charset="0"/>
      <p:regular r:id="rId14"/>
      <p:bold r:id="rId15"/>
      <p:italic r:id="rId16"/>
      <p:boldItalic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Twinkl ExtraBold" pitchFamily="2" charset="0"/>
      <p:bold r:id="rId20"/>
    </p:embeddedFont>
    <p:embeddedFont>
      <p:font typeface="Twinkl SemiBold" pitchFamily="2" charset="0"/>
      <p:bold r:id="rId21"/>
    </p:embeddedFont>
    <p:embeddedFont>
      <p:font typeface="Twinkl" pitchFamily="2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45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29/03/2017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We're Off on an Adventure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08094" y="907522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88988"/>
            <a:ext cx="7632700" cy="333089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This is way we clean the ship,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Clean the ship, clean the ship.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This is way we clean the ship,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We’re off </a:t>
            </a:r>
            <a:r>
              <a:rPr lang="en-GB" sz="2400" dirty="0" smtClean="0"/>
              <a:t>on an </a:t>
            </a:r>
            <a:r>
              <a:rPr lang="en-GB" sz="2400" dirty="0"/>
              <a:t>adventure</a:t>
            </a:r>
            <a:r>
              <a:rPr lang="en-GB" sz="2400" dirty="0" smtClean="0"/>
              <a:t>!</a:t>
            </a:r>
          </a:p>
          <a:p>
            <a:pPr algn="ctr">
              <a:lnSpc>
                <a:spcPct val="150000"/>
              </a:lnSpc>
            </a:pPr>
            <a:r>
              <a:rPr lang="en-GB" sz="1600" dirty="0"/>
              <a:t>(Add actions as though sweeping and scrubbing a ship)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825" y="3691166"/>
            <a:ext cx="2322350" cy="2565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43"/>
    </mc:Choice>
    <mc:Fallback xmlns="">
      <p:transition spd="slow" advTm="13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74" objId="3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36497" y="5460274"/>
            <a:ext cx="8254660" cy="746051"/>
          </a:xfrm>
          <a:prstGeom prst="rect">
            <a:avLst/>
          </a:prstGeom>
          <a:solidFill>
            <a:srgbClr val="4F65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788988"/>
            <a:ext cx="7632700" cy="365405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Then we go sailing on the sea,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 the sea, on the sea.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Then we go sailing on the sea,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We’re off </a:t>
            </a:r>
            <a:r>
              <a:rPr lang="en-GB" sz="2400" dirty="0" smtClean="0"/>
              <a:t>on an </a:t>
            </a:r>
            <a:r>
              <a:rPr lang="en-GB" sz="2400" dirty="0"/>
              <a:t>adventure</a:t>
            </a:r>
            <a:r>
              <a:rPr lang="en-GB" sz="2400" dirty="0" smtClean="0"/>
              <a:t>!</a:t>
            </a:r>
          </a:p>
          <a:p>
            <a:pPr algn="ctr">
              <a:lnSpc>
                <a:spcPct val="150000"/>
              </a:lnSpc>
            </a:pPr>
            <a:r>
              <a:rPr lang="en-GB" sz="1600" dirty="0" smtClean="0"/>
              <a:t>(</a:t>
            </a:r>
            <a:r>
              <a:rPr lang="en-GB" sz="1600" dirty="0"/>
              <a:t>Add actions as though bobbing up and down on a boat or use hands to create a wave action)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4" y="3950635"/>
            <a:ext cx="1836984" cy="2029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" r="-1" b="2018"/>
          <a:stretch/>
        </p:blipFill>
        <p:spPr>
          <a:xfrm>
            <a:off x="443895" y="5352884"/>
            <a:ext cx="3799923" cy="1056626"/>
          </a:xfrm>
          <a:prstGeom prst="round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" r="1775" b="2018"/>
          <a:stretch/>
        </p:blipFill>
        <p:spPr>
          <a:xfrm>
            <a:off x="4959533" y="5352884"/>
            <a:ext cx="3731624" cy="1056626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" r="-1" b="2018"/>
          <a:stretch/>
        </p:blipFill>
        <p:spPr>
          <a:xfrm>
            <a:off x="3122018" y="5352884"/>
            <a:ext cx="3799923" cy="105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76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77"/>
    </mc:Choice>
    <mc:Fallback xmlns="">
      <p:transition spd="slow" advTm="11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22222E-6 2.96296E-6 L -2.22222E-6 0.00023 C 0.00278 0.00023 0.00538 0.00115 0.00834 0.00115 C 0.01216 0.00115 0.01806 -0.00047 0.02222 -0.00139 C 0.03021 -0.00301 0.02917 -0.00255 0.03889 -0.00371 L 0.09167 -0.00255 C 0.09254 -0.00255 0.09341 -0.00162 0.09445 -0.00139 C 0.09653 -0.0007 0.09861 -0.00047 0.10087 2.96296E-6 C 0.10278 0.00023 0.10452 0.00069 0.10643 0.00115 C 0.10764 0.00208 0.10886 0.00301 0.11007 0.0037 C 0.11632 0.00671 0.11129 0.00301 0.11667 0.00602 C 0.11788 0.00671 0.1191 0.00787 0.12031 0.00856 C 0.12118 0.00902 0.12222 0.00926 0.12309 0.00972 C 0.12413 0.01041 0.12483 0.01157 0.12587 0.01227 C 0.12761 0.01342 0.13143 0.01481 0.13143 0.01504 C 0.13299 0.01643 0.13594 0.01944 0.13785 0.02083 C 0.13906 0.02176 0.14045 0.02245 0.14167 0.02338 C 0.1467 0.02708 0.14202 0.02477 0.14722 0.02708 C 0.14809 0.02777 0.14896 0.0287 0.15 0.02963 C 0.15226 0.03125 0.15591 0.03333 0.15834 0.03449 C 0.16198 0.03611 0.1625 0.03541 0.16667 0.03703 C 0.1783 0.0412 0.16511 0.03865 0.18229 0.04074 C 0.20156 0.04583 0.18212 0.04097 0.2 0.04444 C 0.20156 0.04467 0.20295 0.04514 0.20452 0.0456 C 0.20556 0.04583 0.20643 0.04652 0.20729 0.04676 C 0.21129 0.04745 0.21545 0.04768 0.21945 0.04815 L 0.26389 0.04676 C 0.26476 0.04676 0.26563 0.04583 0.26667 0.0456 C 0.26788 0.04514 0.2691 0.04467 0.27031 0.04444 C 0.27709 0.04259 0.27726 0.04375 0.2842 0.04074 C 0.28611 0.03981 0.28802 0.03935 0.28976 0.03819 C 0.29097 0.03727 0.29219 0.03634 0.29341 0.03565 C 0.29427 0.03518 0.29531 0.03495 0.29618 0.03449 C 0.29722 0.03379 0.29792 0.0324 0.29896 0.03194 C 0.3033 0.02986 0.30781 0.02986 0.31198 0.02708 C 0.3132 0.02615 0.31441 0.02523 0.31563 0.02453 C 0.31893 0.02268 0.31997 0.02222 0.32309 0.02083 C 0.32431 0.01967 0.32552 0.01828 0.32674 0.01713 C 0.33281 0.01273 0.32622 0.0199 0.33229 0.01342 C 0.33299 0.01273 0.33351 0.01157 0.3342 0.01111 C 0.33542 0.00995 0.33681 0.00949 0.33785 0.00856 C 0.33872 0.00787 0.33906 0.00671 0.33976 0.00602 C 0.34097 0.00509 0.34219 0.00463 0.34341 0.0037 C 0.34844 -0.00023 0.34393 0.00208 0.34896 2.96296E-6 C 0.35018 -0.00139 0.35139 -0.00278 0.35278 -0.00371 C 0.35365 -0.0044 0.35469 -0.0044 0.35556 -0.0051 C 0.35677 -0.00579 0.35799 -0.00672 0.3592 -0.00741 C 0.36094 -0.00834 0.36285 -0.00903 0.36476 -0.00996 L 0.36754 -0.01111 C 0.36841 -0.01158 0.36945 -0.01204 0.37031 -0.0125 C 0.37153 -0.01273 0.37292 -0.01297 0.37396 -0.01366 C 0.37535 -0.01435 0.37639 -0.01551 0.37778 -0.01621 C 0.37917 -0.01667 0.38091 -0.0169 0.38229 -0.01736 C 0.38334 -0.0176 0.3842 -0.01829 0.38507 -0.01852 C 0.38663 -0.01898 0.3882 -0.01922 0.38976 -0.01991 C 0.39323 -0.02107 0.39219 -0.02153 0.39618 -0.02223 C 0.39931 -0.02292 0.40243 -0.02315 0.40556 -0.02361 C 0.41302 -0.02454 0.41129 -0.02431 0.41754 -0.02593 C 0.41875 -0.02685 0.41997 -0.02801 0.42118 -0.02848 C 0.44254 -0.03334 0.42743 -0.02709 0.43611 -0.03079 L 0.48889 -0.02963 C 0.48976 -0.02963 0.49063 -0.02871 0.49167 -0.02848 C 0.49341 -0.02801 0.49531 -0.02778 0.49722 -0.02732 C 0.49913 -0.02662 0.50087 -0.02547 0.50278 -0.02477 C 0.50382 -0.02431 0.51042 -0.02246 0.51285 -0.02107 C 0.51424 -0.02037 0.51545 -0.01945 0.51667 -0.01852 C 0.51754 -0.01783 0.51841 -0.01667 0.51945 -0.01621 C 0.52084 -0.01528 0.52257 -0.01528 0.52396 -0.01482 C 0.525 -0.01412 0.52587 -0.01297 0.52674 -0.0125 C 0.52795 -0.01181 0.52934 -0.01158 0.53056 -0.01111 C 0.53143 -0.01088 0.53229 -0.01042 0.53334 -0.00996 C 0.53386 -0.00903 0.53438 -0.0081 0.53507 -0.00741 C 0.53698 -0.00625 0.54063 -0.0051 0.54063 -0.00486 C 0.54497 0.00046 0.53959 -0.00579 0.54809 2.96296E-6 C 0.5507 0.00162 0.55816 0.00694 0.56198 0.00856 C 0.56927 0.01157 0.56389 0.0081 0.57031 0.01111 C 0.57188 0.0118 0.57344 0.0125 0.575 0.01342 C 0.57882 0.01574 0.579 0.01666 0.58334 0.01852 C 0.58472 0.01898 0.58646 0.01921 0.58785 0.01967 C 0.59045 0.02037 0.59288 0.02106 0.59531 0.02222 C 0.59618 0.02245 0.59722 0.02315 0.59809 0.02338 C 0.60087 0.02407 0.60365 0.02407 0.60643 0.02453 C 0.61459 0.02615 0.60764 0.02592 0.61476 0.02592 L 0.61858 0.02453 " pathEditMode="relative" rAng="0" ptsTypes="AAAAAAAAAAAAAAAAAAAAAAAAAAAAAAAAAAAAAAAAAAAAAAAAAAAAAAAAAAAAAAAAAAAAAAAAAAAAAAAAAAAA">
                                      <p:cBhvr>
                                        <p:cTn id="6" dur="10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20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319239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This is way the parrots fly,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Parrots fly, parrots fly.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This is way the parrots fly,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We’re off </a:t>
            </a:r>
            <a:r>
              <a:rPr lang="en-GB" sz="2400" dirty="0" smtClean="0"/>
              <a:t>on an </a:t>
            </a:r>
            <a:r>
              <a:rPr lang="en-GB" sz="2400" dirty="0"/>
              <a:t>adventure!</a:t>
            </a:r>
          </a:p>
          <a:p>
            <a:pPr algn="ctr"/>
            <a:r>
              <a:rPr lang="en-GB" sz="1600" dirty="0"/>
              <a:t>(Add actions as of a parrot flying by flapping arms like wings)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82" y="3784600"/>
            <a:ext cx="2648123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57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91"/>
    </mc:Choice>
    <mc:Fallback xmlns="">
      <p:transition spd="slow" advTm="118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94444E-6 1.48148E-6 L 0.56371 1.48148E-6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7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3161617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This is way we use the map,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Use the map, use the map.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This is way we use the map,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We’re off </a:t>
            </a:r>
            <a:r>
              <a:rPr lang="en-GB" sz="2400" dirty="0" smtClean="0"/>
              <a:t>on an </a:t>
            </a:r>
            <a:r>
              <a:rPr lang="en-GB" sz="2400" dirty="0"/>
              <a:t>adventure!</a:t>
            </a:r>
          </a:p>
          <a:p>
            <a:pPr algn="ctr"/>
            <a:r>
              <a:rPr lang="en-GB" sz="1600" dirty="0"/>
              <a:t>(Add actions as though unrolling and looking at a map)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415" y="3655334"/>
            <a:ext cx="3187171" cy="2544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2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1"/>
    </mc:Choice>
    <mc:Fallback xmlns="">
      <p:transition spd="slow" advTm="1133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3161617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Then we can use our telescopes,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Telescopes, telescopes.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Then we can use our telescopes,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We’re off </a:t>
            </a:r>
            <a:r>
              <a:rPr lang="en-GB" sz="2400" dirty="0" smtClean="0"/>
              <a:t>on an </a:t>
            </a:r>
            <a:r>
              <a:rPr lang="en-GB" sz="2400" dirty="0"/>
              <a:t>adventure!</a:t>
            </a:r>
          </a:p>
          <a:p>
            <a:pPr algn="ctr"/>
            <a:r>
              <a:rPr lang="en-GB" sz="1600" dirty="0"/>
              <a:t>(Add actions as though looking through a telescope)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166" y="3775986"/>
            <a:ext cx="3513667" cy="2192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43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03"/>
    </mc:Choice>
    <mc:Fallback xmlns="">
      <p:transition spd="slow" advTm="1220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3161617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On the island, X marks the spot,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Marks the spot, marks the spot.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 the island, X marks the spot,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We’re off </a:t>
            </a:r>
            <a:r>
              <a:rPr lang="en-GB" sz="2400" dirty="0" smtClean="0"/>
              <a:t>on an </a:t>
            </a:r>
            <a:r>
              <a:rPr lang="en-GB" sz="2400" dirty="0"/>
              <a:t>adventure!</a:t>
            </a:r>
          </a:p>
          <a:p>
            <a:pPr algn="ctr"/>
            <a:r>
              <a:rPr lang="en-GB" sz="1600" dirty="0"/>
              <a:t>(Add actions to make an X using arms)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428" y="3545202"/>
            <a:ext cx="4463143" cy="274098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306750" y="4235645"/>
            <a:ext cx="1127398" cy="116106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dirty="0" smtClean="0">
                <a:solidFill>
                  <a:srgbClr val="BC0105"/>
                </a:solidFill>
                <a:latin typeface="Twinkl ExtraBold" pitchFamily="2" charset="0"/>
              </a:rPr>
              <a:t>X</a:t>
            </a:r>
            <a:endParaRPr lang="en-GB" sz="4400" dirty="0">
              <a:solidFill>
                <a:srgbClr val="BC0105"/>
              </a:solidFill>
              <a:latin typeface="Twinkl Extra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69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87"/>
    </mc:Choice>
    <mc:Fallback xmlns="">
      <p:transition spd="slow" advTm="12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3161617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Then we dug up a treasure chest,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Treasure chest, treasure chest.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Then we dug up a treasure chest,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We’ve been on an adventure!</a:t>
            </a:r>
          </a:p>
          <a:p>
            <a:pPr algn="ctr"/>
            <a:r>
              <a:rPr lang="en-GB" sz="1600" dirty="0"/>
              <a:t>(Add actions as though digging up a treasure chest or cheering)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512" y="3746151"/>
            <a:ext cx="2168976" cy="2341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61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55"/>
    </mc:Choice>
    <mc:Fallback xmlns="">
      <p:transition spd="slow" advTm="1115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"/>
    </mc:Choice>
    <mc:Fallback xmlns="">
      <p:transition spd="slow" advTm="496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85</TotalTime>
  <Words>377</Words>
  <Application>Microsoft Office PowerPoint</Application>
  <PresentationFormat>On-screen Show (4:3)</PresentationFormat>
  <Paragraphs>42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Tuffy</vt:lpstr>
      <vt:lpstr>Sassoon Infant Rg</vt:lpstr>
      <vt:lpstr>Twinkl ExtraBold</vt:lpstr>
      <vt:lpstr>Arial</vt:lpstr>
      <vt:lpstr>Twinkl SemiBold</vt:lpstr>
      <vt:lpstr>Twinkl</vt:lpstr>
      <vt:lpstr>Calibri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Twinkl</cp:lastModifiedBy>
  <cp:revision>8</cp:revision>
  <dcterms:created xsi:type="dcterms:W3CDTF">2017-01-26T13:35:55Z</dcterms:created>
  <dcterms:modified xsi:type="dcterms:W3CDTF">2017-03-29T14:14:05Z</dcterms:modified>
</cp:coreProperties>
</file>