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0"/>
  </p:notesMasterIdLst>
  <p:handoutMasterIdLst>
    <p:handoutMasterId r:id="rId3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67" r:id="rId29"/>
  </p:sldIdLst>
  <p:sldSz cx="9144000" cy="6858000" type="screen4x3"/>
  <p:notesSz cx="6858000" cy="9144000"/>
  <p:embeddedFontLst>
    <p:embeddedFont>
      <p:font typeface="Twinkl SemiBold" pitchFamily="2" charset="0"/>
      <p:bold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winkl" panose="020B0604020202020204" pitchFamily="2" charset="0"/>
      <p:regular r:id="rId37"/>
      <p:bold r:id="rId38"/>
    </p:embeddedFont>
    <p:embeddedFont>
      <p:font typeface="Sassoon Infant Rg" panose="02000503030000020003" pitchFamily="50" charset="0"/>
      <p:regular r:id="rId39"/>
      <p:bold r:id="rId4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469B"/>
    <a:srgbClr val="FFFFFF"/>
    <a:srgbClr val="7EC24A"/>
    <a:srgbClr val="FDAF18"/>
    <a:srgbClr val="726AB1"/>
    <a:srgbClr val="004519"/>
    <a:srgbClr val="5B9337"/>
    <a:srgbClr val="9195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6" y="108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178EA1-511F-4A45-AC3C-8E5FE224A81B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5033D-FAEF-4398-A164-7A6951399D06}">
      <dgm:prSet/>
      <dgm:spPr>
        <a:ln w="28575">
          <a:solidFill>
            <a:srgbClr val="FDAF18"/>
          </a:solidFill>
        </a:ln>
      </dgm:spPr>
      <dgm:t>
        <a:bodyPr/>
        <a:lstStyle/>
        <a:p>
          <a:r>
            <a:rPr lang="en-GB" dirty="0"/>
            <a:t>Will, the Wizard, has one final challenge...</a:t>
          </a:r>
        </a:p>
      </dgm:t>
    </dgm:pt>
    <dgm:pt modelId="{C5D05B4F-A1B7-4177-9E41-B61E5BC87B0F}" type="parTrans" cxnId="{A9A5FCF7-771D-4292-8D38-5BE089D9B005}">
      <dgm:prSet/>
      <dgm:spPr/>
      <dgm:t>
        <a:bodyPr/>
        <a:lstStyle/>
        <a:p>
          <a:endParaRPr lang="en-US"/>
        </a:p>
      </dgm:t>
    </dgm:pt>
    <dgm:pt modelId="{9C8CEE3A-D310-45C2-A753-5D4BAE74593B}" type="sibTrans" cxnId="{A9A5FCF7-771D-4292-8D38-5BE089D9B005}">
      <dgm:prSet/>
      <dgm:spPr/>
      <dgm:t>
        <a:bodyPr/>
        <a:lstStyle/>
        <a:p>
          <a:endParaRPr lang="en-US"/>
        </a:p>
      </dgm:t>
    </dgm:pt>
    <dgm:pt modelId="{CBF3E6A2-F1D8-4537-8769-2404E3C60DF6}">
      <dgm:prSet/>
      <dgm:spPr>
        <a:ln w="28575">
          <a:solidFill>
            <a:srgbClr val="FDAF18"/>
          </a:solidFill>
        </a:ln>
      </dgm:spPr>
      <dgm:t>
        <a:bodyPr/>
        <a:lstStyle/>
        <a:p>
          <a:r>
            <a:rPr lang="en-GB" dirty="0"/>
            <a:t>He tried filling his potion bottle by pouring in 4 test tubes, but this wasn’t enough to fill it.</a:t>
          </a:r>
        </a:p>
      </dgm:t>
    </dgm:pt>
    <dgm:pt modelId="{5979F585-94FD-45A9-8C66-B05883DF69BE}" type="parTrans" cxnId="{BDD7E207-BCFB-4978-8181-2B9C9FC6FF09}">
      <dgm:prSet/>
      <dgm:spPr/>
      <dgm:t>
        <a:bodyPr/>
        <a:lstStyle/>
        <a:p>
          <a:endParaRPr lang="en-US"/>
        </a:p>
      </dgm:t>
    </dgm:pt>
    <dgm:pt modelId="{71647420-8063-4337-9850-286A1820F94A}" type="sibTrans" cxnId="{BDD7E207-BCFB-4978-8181-2B9C9FC6FF09}">
      <dgm:prSet/>
      <dgm:spPr/>
      <dgm:t>
        <a:bodyPr/>
        <a:lstStyle/>
        <a:p>
          <a:endParaRPr lang="en-US"/>
        </a:p>
      </dgm:t>
    </dgm:pt>
    <dgm:pt modelId="{0742D6E4-D5CE-4EF8-9D4E-D83B56506462}">
      <dgm:prSet/>
      <dgm:spPr>
        <a:ln w="28575">
          <a:solidFill>
            <a:srgbClr val="FDAF18"/>
          </a:solidFill>
        </a:ln>
      </dgm:spPr>
      <dgm:t>
        <a:bodyPr/>
        <a:lstStyle/>
        <a:p>
          <a:r>
            <a:rPr lang="en-GB"/>
            <a:t>The next day, he started again and tried pouring in 6, but it overflowed!</a:t>
          </a:r>
        </a:p>
      </dgm:t>
    </dgm:pt>
    <dgm:pt modelId="{9C7C66DA-BBCA-49DD-83CF-4E082D8C3769}" type="parTrans" cxnId="{FD4773AF-3E1E-42E6-8539-91FE7FE10F37}">
      <dgm:prSet/>
      <dgm:spPr/>
      <dgm:t>
        <a:bodyPr/>
        <a:lstStyle/>
        <a:p>
          <a:endParaRPr lang="en-US"/>
        </a:p>
      </dgm:t>
    </dgm:pt>
    <dgm:pt modelId="{8A972D8F-261C-47C2-BD1A-04DDE8F76F2C}" type="sibTrans" cxnId="{FD4773AF-3E1E-42E6-8539-91FE7FE10F37}">
      <dgm:prSet/>
      <dgm:spPr/>
      <dgm:t>
        <a:bodyPr/>
        <a:lstStyle/>
        <a:p>
          <a:endParaRPr lang="en-US"/>
        </a:p>
      </dgm:t>
    </dgm:pt>
    <dgm:pt modelId="{05531B38-5966-445D-97B4-C60DA4341287}">
      <dgm:prSet/>
      <dgm:spPr>
        <a:ln w="28575">
          <a:solidFill>
            <a:srgbClr val="FDAF18"/>
          </a:solidFill>
        </a:ln>
      </dgm:spPr>
      <dgm:t>
        <a:bodyPr/>
        <a:lstStyle/>
        <a:p>
          <a:r>
            <a:rPr lang="en-GB" b="0" i="0" dirty="0"/>
            <a:t>How </a:t>
          </a:r>
          <a:r>
            <a:rPr lang="en-GB" b="0" i="0"/>
            <a:t>many test </a:t>
          </a:r>
          <a:r>
            <a:rPr lang="en-GB" b="0" i="0" dirty="0"/>
            <a:t>tubes should he use to fill up his potion bottle?</a:t>
          </a:r>
          <a:endParaRPr lang="en-GB" dirty="0"/>
        </a:p>
      </dgm:t>
    </dgm:pt>
    <dgm:pt modelId="{8A8F9717-1359-4348-A036-C8D94DC7798D}" type="parTrans" cxnId="{C35023F5-70B9-4020-9C0E-86659B7EB1E0}">
      <dgm:prSet/>
      <dgm:spPr/>
      <dgm:t>
        <a:bodyPr/>
        <a:lstStyle/>
        <a:p>
          <a:endParaRPr lang="en-US"/>
        </a:p>
      </dgm:t>
    </dgm:pt>
    <dgm:pt modelId="{7952C400-6156-44AA-AC4D-00AD037ADB6A}" type="sibTrans" cxnId="{C35023F5-70B9-4020-9C0E-86659B7EB1E0}">
      <dgm:prSet/>
      <dgm:spPr/>
      <dgm:t>
        <a:bodyPr/>
        <a:lstStyle/>
        <a:p>
          <a:endParaRPr lang="en-US"/>
        </a:p>
      </dgm:t>
    </dgm:pt>
    <dgm:pt modelId="{CF35DC65-D0B2-4986-B516-1B1AF2365598}" type="pres">
      <dgm:prSet presAssocID="{82178EA1-511F-4A45-AC3C-8E5FE224A81B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079CF3D4-FF0F-44CF-89B9-AE7D123350B3}" type="pres">
      <dgm:prSet presAssocID="{82178EA1-511F-4A45-AC3C-8E5FE224A81B}" presName="pyramid" presStyleLbl="node1" presStyleIdx="0" presStyleCnt="1" custLinFactNeighborX="-26535" custLinFactNeighborY="12252"/>
      <dgm:spPr>
        <a:solidFill>
          <a:srgbClr val="FDAF18"/>
        </a:solidFill>
      </dgm:spPr>
    </dgm:pt>
    <dgm:pt modelId="{82A68127-A5B8-4C69-91E8-3C9896A5752B}" type="pres">
      <dgm:prSet presAssocID="{82178EA1-511F-4A45-AC3C-8E5FE224A81B}" presName="theList" presStyleCnt="0"/>
      <dgm:spPr/>
    </dgm:pt>
    <dgm:pt modelId="{33CAE89A-1B30-4C73-9F5E-17B6883ACA20}" type="pres">
      <dgm:prSet presAssocID="{AE25033D-FAEF-4398-A164-7A6951399D06}" presName="aNode" presStyleLbl="fgAcc1" presStyleIdx="0" presStyleCnt="4" custLinFactNeighborX="3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142B1C-875F-4760-A75D-9FBACFAEB2F5}" type="pres">
      <dgm:prSet presAssocID="{AE25033D-FAEF-4398-A164-7A6951399D06}" presName="aSpace" presStyleCnt="0"/>
      <dgm:spPr/>
    </dgm:pt>
    <dgm:pt modelId="{E35DAC8E-AAC5-4922-9FD2-10B2CE8B7E85}" type="pres">
      <dgm:prSet presAssocID="{CBF3E6A2-F1D8-4537-8769-2404E3C60DF6}" presName="aNode" presStyleLbl="fgAcc1" presStyleIdx="1" presStyleCnt="4" custLinFactNeighborX="3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D38370-5523-4935-8875-34FF66A26EF0}" type="pres">
      <dgm:prSet presAssocID="{CBF3E6A2-F1D8-4537-8769-2404E3C60DF6}" presName="aSpace" presStyleCnt="0"/>
      <dgm:spPr/>
    </dgm:pt>
    <dgm:pt modelId="{AB9E381C-BCF7-42A0-9AB2-3A1A27A1385A}" type="pres">
      <dgm:prSet presAssocID="{0742D6E4-D5CE-4EF8-9D4E-D83B56506462}" presName="aNode" presStyleLbl="fgAcc1" presStyleIdx="2" presStyleCnt="4" custLinFactNeighborX="3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6FFB58-DEB7-413C-8A9A-DF95B98FF63D}" type="pres">
      <dgm:prSet presAssocID="{0742D6E4-D5CE-4EF8-9D4E-D83B56506462}" presName="aSpace" presStyleCnt="0"/>
      <dgm:spPr/>
    </dgm:pt>
    <dgm:pt modelId="{015B0DCF-8FCC-44E0-AFFA-30D2E7E1C08B}" type="pres">
      <dgm:prSet presAssocID="{05531B38-5966-445D-97B4-C60DA4341287}" presName="aNode" presStyleLbl="fgAcc1" presStyleIdx="3" presStyleCnt="4" custLinFactNeighborX="3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7DCBBF-D5CD-4779-8107-30D429C1BAF9}" type="pres">
      <dgm:prSet presAssocID="{05531B38-5966-445D-97B4-C60DA4341287}" presName="aSpace" presStyleCnt="0"/>
      <dgm:spPr/>
    </dgm:pt>
  </dgm:ptLst>
  <dgm:cxnLst>
    <dgm:cxn modelId="{45B83236-C928-4400-ADA0-DA7DC5F187EA}" type="presOf" srcId="{82178EA1-511F-4A45-AC3C-8E5FE224A81B}" destId="{CF35DC65-D0B2-4986-B516-1B1AF2365598}" srcOrd="0" destOrd="0" presId="urn:microsoft.com/office/officeart/2005/8/layout/pyramid2"/>
    <dgm:cxn modelId="{48B897EF-E055-44C4-B3CD-11AE9BC21E46}" type="presOf" srcId="{05531B38-5966-445D-97B4-C60DA4341287}" destId="{015B0DCF-8FCC-44E0-AFFA-30D2E7E1C08B}" srcOrd="0" destOrd="0" presId="urn:microsoft.com/office/officeart/2005/8/layout/pyramid2"/>
    <dgm:cxn modelId="{0903DC69-6944-424A-AAE5-5809229CA5CE}" type="presOf" srcId="{CBF3E6A2-F1D8-4537-8769-2404E3C60DF6}" destId="{E35DAC8E-AAC5-4922-9FD2-10B2CE8B7E85}" srcOrd="0" destOrd="0" presId="urn:microsoft.com/office/officeart/2005/8/layout/pyramid2"/>
    <dgm:cxn modelId="{A228E363-CDAD-4471-86C3-472C6F790BCB}" type="presOf" srcId="{AE25033D-FAEF-4398-A164-7A6951399D06}" destId="{33CAE89A-1B30-4C73-9F5E-17B6883ACA20}" srcOrd="0" destOrd="0" presId="urn:microsoft.com/office/officeart/2005/8/layout/pyramid2"/>
    <dgm:cxn modelId="{A9A5FCF7-771D-4292-8D38-5BE089D9B005}" srcId="{82178EA1-511F-4A45-AC3C-8E5FE224A81B}" destId="{AE25033D-FAEF-4398-A164-7A6951399D06}" srcOrd="0" destOrd="0" parTransId="{C5D05B4F-A1B7-4177-9E41-B61E5BC87B0F}" sibTransId="{9C8CEE3A-D310-45C2-A753-5D4BAE74593B}"/>
    <dgm:cxn modelId="{C35023F5-70B9-4020-9C0E-86659B7EB1E0}" srcId="{82178EA1-511F-4A45-AC3C-8E5FE224A81B}" destId="{05531B38-5966-445D-97B4-C60DA4341287}" srcOrd="3" destOrd="0" parTransId="{8A8F9717-1359-4348-A036-C8D94DC7798D}" sibTransId="{7952C400-6156-44AA-AC4D-00AD037ADB6A}"/>
    <dgm:cxn modelId="{FD4773AF-3E1E-42E6-8539-91FE7FE10F37}" srcId="{82178EA1-511F-4A45-AC3C-8E5FE224A81B}" destId="{0742D6E4-D5CE-4EF8-9D4E-D83B56506462}" srcOrd="2" destOrd="0" parTransId="{9C7C66DA-BBCA-49DD-83CF-4E082D8C3769}" sibTransId="{8A972D8F-261C-47C2-BD1A-04DDE8F76F2C}"/>
    <dgm:cxn modelId="{EC3B7753-B755-454A-B9E9-2439537C4A98}" type="presOf" srcId="{0742D6E4-D5CE-4EF8-9D4E-D83B56506462}" destId="{AB9E381C-BCF7-42A0-9AB2-3A1A27A1385A}" srcOrd="0" destOrd="0" presId="urn:microsoft.com/office/officeart/2005/8/layout/pyramid2"/>
    <dgm:cxn modelId="{BDD7E207-BCFB-4978-8181-2B9C9FC6FF09}" srcId="{82178EA1-511F-4A45-AC3C-8E5FE224A81B}" destId="{CBF3E6A2-F1D8-4537-8769-2404E3C60DF6}" srcOrd="1" destOrd="0" parTransId="{5979F585-94FD-45A9-8C66-B05883DF69BE}" sibTransId="{71647420-8063-4337-9850-286A1820F94A}"/>
    <dgm:cxn modelId="{B7828DEF-9AFE-4F29-8336-0C0A1A41B869}" type="presParOf" srcId="{CF35DC65-D0B2-4986-B516-1B1AF2365598}" destId="{079CF3D4-FF0F-44CF-89B9-AE7D123350B3}" srcOrd="0" destOrd="0" presId="urn:microsoft.com/office/officeart/2005/8/layout/pyramid2"/>
    <dgm:cxn modelId="{1D78AFCC-F851-407C-91AA-761E822DC5A6}" type="presParOf" srcId="{CF35DC65-D0B2-4986-B516-1B1AF2365598}" destId="{82A68127-A5B8-4C69-91E8-3C9896A5752B}" srcOrd="1" destOrd="0" presId="urn:microsoft.com/office/officeart/2005/8/layout/pyramid2"/>
    <dgm:cxn modelId="{3ED5DC9B-62C2-4445-9C03-A0C2D8A8A0AE}" type="presParOf" srcId="{82A68127-A5B8-4C69-91E8-3C9896A5752B}" destId="{33CAE89A-1B30-4C73-9F5E-17B6883ACA20}" srcOrd="0" destOrd="0" presId="urn:microsoft.com/office/officeart/2005/8/layout/pyramid2"/>
    <dgm:cxn modelId="{2F4B55F0-3F3A-4C49-AC4B-162B983F34E3}" type="presParOf" srcId="{82A68127-A5B8-4C69-91E8-3C9896A5752B}" destId="{25142B1C-875F-4760-A75D-9FBACFAEB2F5}" srcOrd="1" destOrd="0" presId="urn:microsoft.com/office/officeart/2005/8/layout/pyramid2"/>
    <dgm:cxn modelId="{98C2AE63-F924-4CB3-A32E-9C078A4D818B}" type="presParOf" srcId="{82A68127-A5B8-4C69-91E8-3C9896A5752B}" destId="{E35DAC8E-AAC5-4922-9FD2-10B2CE8B7E85}" srcOrd="2" destOrd="0" presId="urn:microsoft.com/office/officeart/2005/8/layout/pyramid2"/>
    <dgm:cxn modelId="{72675029-F60F-4DBD-B861-B34F23C5337F}" type="presParOf" srcId="{82A68127-A5B8-4C69-91E8-3C9896A5752B}" destId="{F5D38370-5523-4935-8875-34FF66A26EF0}" srcOrd="3" destOrd="0" presId="urn:microsoft.com/office/officeart/2005/8/layout/pyramid2"/>
    <dgm:cxn modelId="{6E85855D-C683-4A26-8304-8BBACFA45748}" type="presParOf" srcId="{82A68127-A5B8-4C69-91E8-3C9896A5752B}" destId="{AB9E381C-BCF7-42A0-9AB2-3A1A27A1385A}" srcOrd="4" destOrd="0" presId="urn:microsoft.com/office/officeart/2005/8/layout/pyramid2"/>
    <dgm:cxn modelId="{EB5A0D3A-A274-4BB1-8866-AB7A4FCAF3BD}" type="presParOf" srcId="{82A68127-A5B8-4C69-91E8-3C9896A5752B}" destId="{BF6FFB58-DEB7-413C-8A9A-DF95B98FF63D}" srcOrd="5" destOrd="0" presId="urn:microsoft.com/office/officeart/2005/8/layout/pyramid2"/>
    <dgm:cxn modelId="{0B77D372-AC1E-4D8B-82F9-321E2CFAC631}" type="presParOf" srcId="{82A68127-A5B8-4C69-91E8-3C9896A5752B}" destId="{015B0DCF-8FCC-44E0-AFFA-30D2E7E1C08B}" srcOrd="6" destOrd="0" presId="urn:microsoft.com/office/officeart/2005/8/layout/pyramid2"/>
    <dgm:cxn modelId="{BCCC2BDA-4CFC-4BDD-B50C-EB3317C0D46C}" type="presParOf" srcId="{82A68127-A5B8-4C69-91E8-3C9896A5752B}" destId="{A27DCBBF-D5CD-4779-8107-30D429C1BAF9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9CF3D4-FF0F-44CF-89B9-AE7D123350B3}">
      <dsp:nvSpPr>
        <dsp:cNvPr id="0" name=""/>
        <dsp:cNvSpPr/>
      </dsp:nvSpPr>
      <dsp:spPr>
        <a:xfrm>
          <a:off x="0" y="0"/>
          <a:ext cx="4235000" cy="4870250"/>
        </a:xfrm>
        <a:prstGeom prst="triangle">
          <a:avLst/>
        </a:prstGeom>
        <a:solidFill>
          <a:srgbClr val="FDAF1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CAE89A-1B30-4C73-9F5E-17B6883ACA20}">
      <dsp:nvSpPr>
        <dsp:cNvPr id="0" name=""/>
        <dsp:cNvSpPr/>
      </dsp:nvSpPr>
      <dsp:spPr>
        <a:xfrm>
          <a:off x="2117500" y="487500"/>
          <a:ext cx="2752750" cy="8656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DAF1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Will, the Wizard, has one final challenge...</a:t>
          </a:r>
        </a:p>
      </dsp:txBody>
      <dsp:txXfrm>
        <a:off x="2159756" y="529756"/>
        <a:ext cx="2668238" cy="781098"/>
      </dsp:txXfrm>
    </dsp:sp>
    <dsp:sp modelId="{E35DAC8E-AAC5-4922-9FD2-10B2CE8B7E85}">
      <dsp:nvSpPr>
        <dsp:cNvPr id="0" name=""/>
        <dsp:cNvSpPr/>
      </dsp:nvSpPr>
      <dsp:spPr>
        <a:xfrm>
          <a:off x="2117500" y="1461312"/>
          <a:ext cx="2752750" cy="8656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DAF1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He tried filling his potion bottle by pouring in 4 test tubes, but this wasn’t enough to fill it.</a:t>
          </a:r>
        </a:p>
      </dsp:txBody>
      <dsp:txXfrm>
        <a:off x="2159756" y="1503568"/>
        <a:ext cx="2668238" cy="781098"/>
      </dsp:txXfrm>
    </dsp:sp>
    <dsp:sp modelId="{AB9E381C-BCF7-42A0-9AB2-3A1A27A1385A}">
      <dsp:nvSpPr>
        <dsp:cNvPr id="0" name=""/>
        <dsp:cNvSpPr/>
      </dsp:nvSpPr>
      <dsp:spPr>
        <a:xfrm>
          <a:off x="2117500" y="2435125"/>
          <a:ext cx="2752750" cy="8656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DAF1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The next day, he started again and tried pouring in 6, but it overflowed!</a:t>
          </a:r>
        </a:p>
      </dsp:txBody>
      <dsp:txXfrm>
        <a:off x="2159756" y="2477381"/>
        <a:ext cx="2668238" cy="781098"/>
      </dsp:txXfrm>
    </dsp:sp>
    <dsp:sp modelId="{015B0DCF-8FCC-44E0-AFFA-30D2E7E1C08B}">
      <dsp:nvSpPr>
        <dsp:cNvPr id="0" name=""/>
        <dsp:cNvSpPr/>
      </dsp:nvSpPr>
      <dsp:spPr>
        <a:xfrm>
          <a:off x="2117500" y="3408937"/>
          <a:ext cx="2752750" cy="8656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DAF1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0" kern="1200" dirty="0"/>
            <a:t>How </a:t>
          </a:r>
          <a:r>
            <a:rPr lang="en-GB" sz="1400" b="0" i="0" kern="1200"/>
            <a:t>many test </a:t>
          </a:r>
          <a:r>
            <a:rPr lang="en-GB" sz="1400" b="0" i="0" kern="1200" dirty="0"/>
            <a:t>tubes should he use to fill up his potion bottle?</a:t>
          </a:r>
          <a:endParaRPr lang="en-GB" sz="1400" kern="1200" dirty="0"/>
        </a:p>
      </dsp:txBody>
      <dsp:txXfrm>
        <a:off x="2159756" y="3451193"/>
        <a:ext cx="2668238" cy="7810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7E7F457-2128-4F8D-AF9A-FF3DEB3AE38A}" type="datetimeFigureOut">
              <a:rPr lang="en-GB"/>
              <a:pPr>
                <a:defRPr/>
              </a:pPr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D1F290B-7E55-4123-A2B8-D564C28FDE0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8658F68-D379-43F8-A147-3034CA241B4E}" type="datetimeFigureOut">
              <a:rPr lang="en-GB"/>
              <a:pPr>
                <a:defRPr/>
              </a:pPr>
              <a:t>08/01/2021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01A80E2-6D10-40F9-B7A5-BE9FF1169C4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4324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996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152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687825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1446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4.xml"/><Relationship Id="rId9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6.xml"/><Relationship Id="rId9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slide" Target="slide10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3.xml"/><Relationship Id="rId5" Type="http://schemas.openxmlformats.org/officeDocument/2006/relationships/image" Target="../media/image12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8.xml"/><Relationship Id="rId7" Type="http://schemas.openxmlformats.org/officeDocument/2006/relationships/slide" Target="slide16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" Target="slide15.xml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7" Type="http://schemas.openxmlformats.org/officeDocument/2006/relationships/image" Target="../media/image18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" Target="slide17.xml"/><Relationship Id="rId7" Type="http://schemas.openxmlformats.org/officeDocument/2006/relationships/image" Target="../media/image18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" Target="slide19.xml"/><Relationship Id="rId7" Type="http://schemas.openxmlformats.org/officeDocument/2006/relationships/slide" Target="slide2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slide" Target="slide21.xml"/><Relationship Id="rId9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slide" Target="slide25.xml"/><Relationship Id="rId7" Type="http://schemas.openxmlformats.org/officeDocument/2006/relationships/image" Target="../media/image23.png"/><Relationship Id="rId2" Type="http://schemas.openxmlformats.org/officeDocument/2006/relationships/slide" Target="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slide" Target="slide24.xml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slide" Target="slide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slide" Target="slide26.xml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Will the Wizard, needs help finding the right potions.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on the potion that is </a:t>
            </a:r>
            <a:r>
              <a:rPr lang="en-GB" b="1" dirty="0"/>
              <a:t>full</a:t>
            </a:r>
            <a:r>
              <a:rPr lang="en-GB" dirty="0"/>
              <a:t>.</a:t>
            </a:r>
          </a:p>
        </p:txBody>
      </p:sp>
      <p:sp>
        <p:nvSpPr>
          <p:cNvPr id="921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Pick the Potion</a:t>
            </a:r>
          </a:p>
        </p:txBody>
      </p:sp>
      <p:pic>
        <p:nvPicPr>
          <p:cNvPr id="4" name="empty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3" r="39717"/>
          <a:stretch>
            <a:fillRect/>
          </a:stretch>
        </p:blipFill>
        <p:spPr bwMode="auto">
          <a:xfrm>
            <a:off x="3781425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ull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6" r="39433"/>
          <a:stretch>
            <a:fillRect/>
          </a:stretch>
        </p:blipFill>
        <p:spPr bwMode="auto">
          <a:xfrm>
            <a:off x="5867400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half full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79" r="38963"/>
          <a:stretch>
            <a:fillRect/>
          </a:stretch>
        </p:blipFill>
        <p:spPr bwMode="auto">
          <a:xfrm>
            <a:off x="1663700" y="2482850"/>
            <a:ext cx="162401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86"/>
          <a:stretch>
            <a:fillRect/>
          </a:stretch>
        </p:blipFill>
        <p:spPr bwMode="auto">
          <a:xfrm>
            <a:off x="6892925" y="847725"/>
            <a:ext cx="14763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8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9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024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126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1269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Will the Wizard, needs help finding the right potions.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on the potion that is </a:t>
            </a:r>
            <a:r>
              <a:rPr lang="en-GB" b="1" dirty="0"/>
              <a:t>empty</a:t>
            </a:r>
            <a:r>
              <a:rPr lang="en-GB" dirty="0"/>
              <a:t>.</a:t>
            </a:r>
          </a:p>
        </p:txBody>
      </p:sp>
      <p:sp>
        <p:nvSpPr>
          <p:cNvPr id="1229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Pick the Potion</a:t>
            </a:r>
          </a:p>
        </p:txBody>
      </p:sp>
      <p:pic>
        <p:nvPicPr>
          <p:cNvPr id="4" name="empty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3" r="39717"/>
          <a:stretch>
            <a:fillRect/>
          </a:stretch>
        </p:blipFill>
        <p:spPr bwMode="auto">
          <a:xfrm>
            <a:off x="3781425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ull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6" r="39433"/>
          <a:stretch>
            <a:fillRect/>
          </a:stretch>
        </p:blipFill>
        <p:spPr bwMode="auto">
          <a:xfrm>
            <a:off x="5867400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half full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79" r="38963"/>
          <a:stretch>
            <a:fillRect/>
          </a:stretch>
        </p:blipFill>
        <p:spPr bwMode="auto">
          <a:xfrm>
            <a:off x="1663700" y="2482850"/>
            <a:ext cx="162401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86"/>
          <a:stretch>
            <a:fillRect/>
          </a:stretch>
        </p:blipFill>
        <p:spPr bwMode="auto">
          <a:xfrm>
            <a:off x="6892925" y="847725"/>
            <a:ext cx="14763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8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9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31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331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33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434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Will the Wizard, needs help finding the right potions.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on the potion that is </a:t>
            </a:r>
            <a:r>
              <a:rPr lang="en-GB" b="1" dirty="0"/>
              <a:t>half full</a:t>
            </a:r>
            <a:r>
              <a:rPr lang="en-GB" dirty="0"/>
              <a:t>.</a:t>
            </a:r>
          </a:p>
        </p:txBody>
      </p:sp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Pick the Potion</a:t>
            </a:r>
          </a:p>
        </p:txBody>
      </p:sp>
      <p:pic>
        <p:nvPicPr>
          <p:cNvPr id="4" name="empty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3" r="39717"/>
          <a:stretch>
            <a:fillRect/>
          </a:stretch>
        </p:blipFill>
        <p:spPr bwMode="auto">
          <a:xfrm>
            <a:off x="3781425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ull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6" r="39433"/>
          <a:stretch>
            <a:fillRect/>
          </a:stretch>
        </p:blipFill>
        <p:spPr bwMode="auto">
          <a:xfrm>
            <a:off x="5867400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half full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79" r="38963"/>
          <a:stretch>
            <a:fillRect/>
          </a:stretch>
        </p:blipFill>
        <p:spPr bwMode="auto">
          <a:xfrm>
            <a:off x="1663700" y="2482850"/>
            <a:ext cx="162401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86"/>
          <a:stretch>
            <a:fillRect/>
          </a:stretch>
        </p:blipFill>
        <p:spPr bwMode="auto">
          <a:xfrm>
            <a:off x="6892925" y="847725"/>
            <a:ext cx="14763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/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8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638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638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741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7413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Hocus the cat, needs help to put the potions in order for the wizard. Click on the bottle that has the </a:t>
            </a:r>
            <a:r>
              <a:rPr lang="en-GB" altLang="en-US" b="1" dirty="0"/>
              <a:t>least</a:t>
            </a:r>
            <a:r>
              <a:rPr lang="en-GB" altLang="en-US" dirty="0"/>
              <a:t>.</a:t>
            </a:r>
          </a:p>
        </p:txBody>
      </p:sp>
      <p:sp>
        <p:nvSpPr>
          <p:cNvPr id="1843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Potions</a:t>
            </a:r>
          </a:p>
        </p:txBody>
      </p:sp>
      <p:sp>
        <p:nvSpPr>
          <p:cNvPr id="13" name="Arrow: Right 12"/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2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1843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755650"/>
            <a:ext cx="6191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7568" r="63490"/>
          <a:stretch>
            <a:fillRect/>
          </a:stretch>
        </p:blipFill>
        <p:spPr bwMode="auto">
          <a:xfrm>
            <a:off x="1468438" y="2457450"/>
            <a:ext cx="2027237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8" t="7568" r="30472"/>
          <a:stretch>
            <a:fillRect/>
          </a:stretch>
        </p:blipFill>
        <p:spPr bwMode="auto">
          <a:xfrm>
            <a:off x="3573463" y="2457450"/>
            <a:ext cx="2016125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48" t="8080"/>
          <a:stretch>
            <a:fillRect/>
          </a:stretch>
        </p:blipFill>
        <p:spPr bwMode="auto">
          <a:xfrm>
            <a:off x="5665788" y="2466975"/>
            <a:ext cx="1920875" cy="333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945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946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048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048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Hocus the cat, needs help to put the potions in order for the wizard. Click on the bottle that has the </a:t>
            </a:r>
            <a:r>
              <a:rPr lang="en-GB" altLang="en-US" b="1" dirty="0"/>
              <a:t>most</a:t>
            </a:r>
            <a:r>
              <a:rPr lang="en-GB" altLang="en-US" dirty="0"/>
              <a:t>.</a:t>
            </a:r>
          </a:p>
        </p:txBody>
      </p:sp>
      <p:sp>
        <p:nvSpPr>
          <p:cNvPr id="2150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Potions</a:t>
            </a:r>
          </a:p>
        </p:txBody>
      </p:sp>
      <p:sp>
        <p:nvSpPr>
          <p:cNvPr id="13" name="Arrow: Right 12">
            <a:hlinkClick r:id="rId2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3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6" name="Picture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7568" r="63490"/>
          <a:stretch>
            <a:fillRect/>
          </a:stretch>
        </p:blipFill>
        <p:spPr bwMode="auto">
          <a:xfrm>
            <a:off x="1468438" y="2457450"/>
            <a:ext cx="2027237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8" t="7568" r="30472"/>
          <a:stretch>
            <a:fillRect/>
          </a:stretch>
        </p:blipFill>
        <p:spPr bwMode="auto">
          <a:xfrm>
            <a:off x="3573463" y="2457450"/>
            <a:ext cx="2016125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48" t="8080"/>
          <a:stretch>
            <a:fillRect/>
          </a:stretch>
        </p:blipFill>
        <p:spPr bwMode="auto">
          <a:xfrm>
            <a:off x="5665788" y="2466975"/>
            <a:ext cx="1920875" cy="333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755650"/>
            <a:ext cx="6191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253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253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355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3557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/>
          <p:nvPr/>
        </p:nvSpPr>
        <p:spPr>
          <a:xfrm>
            <a:off x="755650" y="1397000"/>
            <a:ext cx="7632700" cy="1060450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Pocus, the other black cat, needs your help. Talk about where these two potions would go on the table from the </a:t>
            </a:r>
            <a:r>
              <a:rPr lang="en-GB" altLang="en-US" b="1" dirty="0"/>
              <a:t>least</a:t>
            </a:r>
            <a:r>
              <a:rPr lang="en-GB" altLang="en-US" dirty="0"/>
              <a:t> to the </a:t>
            </a:r>
            <a:r>
              <a:rPr lang="en-GB" altLang="en-US" b="1" dirty="0"/>
              <a:t>most</a:t>
            </a:r>
            <a:r>
              <a:rPr lang="en-GB" altLang="en-US" dirty="0"/>
              <a:t>. Click on each potion to check.</a:t>
            </a:r>
          </a:p>
        </p:txBody>
      </p:sp>
      <p:sp>
        <p:nvSpPr>
          <p:cNvPr id="2457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Potions</a:t>
            </a:r>
          </a:p>
        </p:txBody>
      </p:sp>
      <p:sp>
        <p:nvSpPr>
          <p:cNvPr id="13" name="Arrow: Right 12">
            <a:hlinkClick r:id="rId2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3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458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738" y="687388"/>
            <a:ext cx="15954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635"/>
          <a:stretch>
            <a:fillRect/>
          </a:stretch>
        </p:blipFill>
        <p:spPr bwMode="auto">
          <a:xfrm>
            <a:off x="2141538" y="4464050"/>
            <a:ext cx="4851400" cy="194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56" t="7738" r="30661" b="1376"/>
          <a:stretch>
            <a:fillRect/>
          </a:stretch>
        </p:blipFill>
        <p:spPr bwMode="auto">
          <a:xfrm>
            <a:off x="7116763" y="2624138"/>
            <a:ext cx="11811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4" t="7738" r="62926"/>
          <a:stretch>
            <a:fillRect/>
          </a:stretch>
        </p:blipFill>
        <p:spPr bwMode="auto">
          <a:xfrm>
            <a:off x="842963" y="2624138"/>
            <a:ext cx="1247775" cy="202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6" name="Title 20"/>
          <p:cNvSpPr>
            <a:spLocks/>
          </p:cNvSpPr>
          <p:nvPr/>
        </p:nvSpPr>
        <p:spPr bwMode="auto">
          <a:xfrm>
            <a:off x="1068388" y="5008563"/>
            <a:ext cx="1512887" cy="4778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least</a:t>
            </a:r>
          </a:p>
        </p:txBody>
      </p:sp>
      <p:sp>
        <p:nvSpPr>
          <p:cNvPr id="24587" name="Title 20"/>
          <p:cNvSpPr>
            <a:spLocks/>
          </p:cNvSpPr>
          <p:nvPr/>
        </p:nvSpPr>
        <p:spPr bwMode="auto">
          <a:xfrm>
            <a:off x="6461125" y="4986338"/>
            <a:ext cx="1512888" cy="4778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most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2.22222E-6 3.7037E-7 C -0.00295 3.7037E-7 -0.00556 3.7037E-7 -0.00834 0.00023 C -0.01111 0.00046 -0.01215 0.00069 -0.01459 0.00116 C -0.0158 0.00139 -0.01702 0.00139 -0.01823 0.00162 C -0.01979 0.00162 -0.02118 0.00208 -0.02275 0.00231 C -0.02379 0.00231 -0.02465 0.00231 -0.02552 0.00255 C -0.03108 0.00347 -0.02743 0.00301 -0.03368 0.00393 C -0.0349 0.00393 -0.03611 0.00417 -0.03733 0.00417 C -0.0382 0.0044 -0.03906 0.0044 -0.04011 0.00463 C -0.04132 0.00463 -0.04236 0.00463 -0.04358 0.00486 C -0.04653 0.00509 -0.04965 0.00556 -0.05278 0.00579 C -0.05868 0.00625 -0.06597 0.00648 -0.0717 0.00648 C -0.07327 0.00671 -0.07483 0.00671 -0.07622 0.00694 C -0.09792 0.00787 -0.0757 0.00648 -0.0908 0.00764 C -0.09167 0.00764 -0.09254 0.00787 -0.0934 0.00787 C -0.09601 0.0081 -0.09827 0.00833 -0.10087 0.00856 C -0.10243 0.0088 -0.10434 0.00903 -0.10608 0.00926 C -0.10799 0.00926 -0.10972 0.00949 -0.11163 0.00949 C -0.1132 0.00972 -0.11459 0.00972 -0.11615 0.00995 C -0.11702 0.00995 -0.11788 0.01018 -0.11875 0.01018 C -0.12031 0.01042 -0.12188 0.01042 -0.12327 0.01042 C -0.12587 0.01088 -0.13056 0.01111 -0.13056 0.01134 C -0.13299 0.01181 -0.13507 0.01227 -0.13785 0.0125 C -0.14045 0.01273 -0.14271 0.01296 -0.14514 0.01319 C -0.14965 0.01389 -0.15122 0.01458 -0.15677 0.01481 L -0.16493 0.01528 C -0.17413 0.0169 -0.16268 0.01505 -0.17309 0.0162 C -0.17691 0.01667 -0.17604 0.0169 -0.17952 0.01713 C -0.18195 0.01736 -0.18438 0.01759 -0.18681 0.01759 C -0.19896 0.01991 -0.18073 0.01667 -0.19497 0.01852 C -0.19601 0.01875 -0.1967 0.01898 -0.19757 0.01921 C -0.20139 0.01991 -0.20365 0.01991 -0.20764 0.02014 C -0.21736 0.02176 -0.20695 0.02037 -0.21667 0.0213 C -0.21858 0.02153 -0.22031 0.02176 -0.22222 0.02199 C -0.22431 0.02222 -0.23368 0.02292 -0.23386 0.02292 C -0.23715 0.02315 -0.24045 0.02315 -0.24375 0.02315 L -0.25278 0.02384 C -0.25434 0.02407 -0.2559 0.02407 -0.25729 0.02431 L -0.26736 0.02454 C -0.27031 0.02477 -0.27327 0.02523 -0.27656 0.02523 C -0.28507 0.02546 -0.28993 0.02569 -0.29827 0.02593 C -0.30104 0.02593 -0.30695 0.02639 -0.31007 0.02662 C -0.31146 0.02662 -0.31302 0.02685 -0.31459 0.02685 C -0.31788 0.02708 -0.32118 0.02708 -0.32448 0.02731 C -0.32622 0.02731 -0.32795 0.02755 -0.32986 0.02755 C -0.33195 0.02778 -0.3342 0.02778 -0.33629 0.02801 C -0.34219 0.02824 -0.33768 0.02824 -0.34445 0.0287 C -0.3474 0.0287 -0.35035 0.0287 -0.3533 0.02893 C -0.35521 0.02893 -0.35712 0.02917 -0.35886 0.0294 C -0.36111 0.0294 -0.36302 0.0294 -0.36528 0.02963 C -0.36667 0.02963 -0.36823 0.02986 -0.36979 0.02986 C -0.37448 0.03032 -0.3842 0.03056 -0.3842 0.03079 C -0.38542 0.03079 -0.38663 0.03079 -0.38785 0.03102 C -0.39063 0.03102 -0.4007 0.03148 -0.4033 0.03171 C -0.40573 0.03171 -0.40799 0.03171 -0.41059 0.03194 C -0.41198 0.03194 -0.41354 0.03218 -0.41511 0.03241 C -0.41771 0.03241 -0.42031 0.03241 -0.42327 0.03264 C -0.4316 0.03333 -0.42153 0.03264 -0.43681 0.03333 C -0.43802 0.03333 -0.43924 0.03356 -0.44045 0.03356 C -0.44184 0.0338 -0.4434 0.0338 -0.44497 0.03403 C -0.44792 0.03403 -0.45087 0.03426 -0.45382 0.03426 C -0.47136 0.03588 -0.45643 0.03472 -0.5 0.03472 L -0.5 0.03472 " pathEditMode="relative" rAng="0" ptsTypes="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0" y="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-1.94444E-6 -7.40741E-7 L 0.0092 0.0007 C 0.01007 0.00093 0.01111 0.00093 0.01198 0.00093 C 0.0158 0.00139 0.01945 0.00162 0.02309 0.00185 L 0.02691 0.00232 C 0.02813 0.00232 0.02952 0.00232 0.03073 0.00255 C 0.03264 0.00278 0.03438 0.00301 0.03611 0.00301 L 0.04375 0.0037 C 0.04462 0.00394 0.04549 0.00417 0.04653 0.0044 C 0.04809 0.0044 0.04965 0.0044 0.05122 0.00463 C 0.05261 0.00463 0.05382 0.00486 0.05486 0.00486 C 0.06441 0.00579 0.04983 0.00463 0.06146 0.00556 C 0.06684 0.00671 0.06146 0.00556 0.06997 0.00625 C 0.07275 0.00671 0.07535 0.00695 0.0783 0.00718 C 0.07986 0.00741 0.08143 0.00741 0.08299 0.00764 C 0.08663 0.00787 0.08629 0.0081 0.09045 0.00833 C 0.09184 0.00857 0.09358 0.00857 0.09514 0.0088 C 0.09601 0.0088 0.09688 0.00903 0.09792 0.00903 C 0.10677 0.00972 0.10573 0.00949 0.11285 0.00995 C 0.11441 0.00995 0.11597 0.01019 0.11754 0.01019 C 0.1217 0.01042 0.1257 0.01065 0.12969 0.01088 C 0.14288 0.01227 0.12639 0.01042 0.14358 0.01204 C 0.14549 0.01204 0.1474 0.0125 0.14931 0.0125 C 0.15087 0.01273 0.15243 0.01273 0.154 0.01296 C 0.15695 0.0132 0.15955 0.01366 0.16233 0.01366 C 0.16389 0.01389 0.16545 0.01389 0.16702 0.01412 C 0.16806 0.01412 0.16893 0.01435 0.16979 0.01435 C 0.1724 0.01458 0.17518 0.01458 0.17743 0.01482 C 0.17986 0.01528 0.18108 0.01551 0.18386 0.01574 C 0.18663 0.01597 0.18941 0.0162 0.19236 0.01644 C 0.19549 0.01667 0.19861 0.01667 0.20156 0.0169 C 0.20347 0.01713 0.20538 0.01736 0.20729 0.01759 C 0.21059 0.01782 0.21233 0.01782 0.21563 0.01829 C 0.21684 0.01829 0.21806 0.01829 0.21927 0.01852 C 0.22379 0.01875 0.2283 0.01875 0.23247 0.01921 C 0.23559 0.01968 0.23854 0.02037 0.24184 0.0206 C 0.2434 0.0206 0.24497 0.0206 0.24653 0.02083 C 0.24809 0.02107 0.24965 0.0213 0.25122 0.02153 C 0.25295 0.02153 0.25486 0.02153 0.25677 0.02176 C 0.25868 0.02199 0.26042 0.02222 0.26233 0.02222 C 0.26493 0.02245 0.26754 0.02269 0.26979 0.02292 C 0.27136 0.02315 0.27292 0.02338 0.27448 0.02361 C 0.27604 0.02361 0.27761 0.02361 0.27917 0.02384 C 0.28143 0.02384 0.28351 0.02431 0.28577 0.02431 C 0.2882 0.02454 0.29063 0.02477 0.29323 0.025 C 0.29601 0.02523 0.29879 0.0257 0.30174 0.02593 C 0.30643 0.02639 0.31181 0.02639 0.3165 0.02708 C 0.31979 0.02732 0.32275 0.02801 0.32587 0.02824 C 0.33143 0.0287 0.33611 0.02894 0.34167 0.02917 L 0.35781 0.03056 C 0.3632 0.03102 0.36771 0.03148 0.37361 0.03171 C 0.37622 0.03195 0.38472 0.03218 0.3875 0.03241 C 0.39549 0.03287 0.38646 0.03264 0.39688 0.03287 C 0.40625 0.03333 0.4059 0.0331 0.41372 0.03357 C 0.4349 0.03472 0.41198 0.03357 0.43143 0.03449 C 0.43351 0.03449 0.43577 0.03449 0.43802 0.03472 C 0.43924 0.03472 0.44045 0.03495 0.44184 0.03495 C 0.45608 0.03519 0.47031 0.03495 0.4849 0.03495 L 0.4849 0.03519 " pathEditMode="relative" rAng="0" ptsTypes="AAAAAAAAAAAAAAAAAAAAAAAAAAAAAAAAAAAAAAAAAAAAAAAAAAAAAAAAAAAA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36" y="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/>
          <p:nvPr/>
        </p:nvSpPr>
        <p:spPr>
          <a:xfrm>
            <a:off x="755650" y="1397000"/>
            <a:ext cx="7632700" cy="1060450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Pocus, the other black cat, needs your help. Talk about where these three potions would go on the table from the </a:t>
            </a:r>
            <a:r>
              <a:rPr lang="en-GB" altLang="en-US" b="1" dirty="0"/>
              <a:t>least</a:t>
            </a:r>
            <a:r>
              <a:rPr lang="en-GB" altLang="en-US" dirty="0"/>
              <a:t> to the </a:t>
            </a:r>
            <a:r>
              <a:rPr lang="en-GB" altLang="en-US" b="1" dirty="0"/>
              <a:t>most</a:t>
            </a:r>
            <a:r>
              <a:rPr lang="en-GB" altLang="en-US" dirty="0"/>
              <a:t>. Click on each potion to check.</a:t>
            </a:r>
          </a:p>
        </p:txBody>
      </p:sp>
      <p:sp>
        <p:nvSpPr>
          <p:cNvPr id="2560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Potions</a:t>
            </a:r>
          </a:p>
        </p:txBody>
      </p:sp>
      <p:sp>
        <p:nvSpPr>
          <p:cNvPr id="13" name="Arrow: Right 12">
            <a:hlinkClick r:id="rId2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3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5606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738" y="687388"/>
            <a:ext cx="15954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63805"/>
          <a:stretch>
            <a:fillRect/>
          </a:stretch>
        </p:blipFill>
        <p:spPr bwMode="auto">
          <a:xfrm>
            <a:off x="2141538" y="4924425"/>
            <a:ext cx="4851400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56" t="7738" r="30661" b="1376"/>
          <a:stretch>
            <a:fillRect/>
          </a:stretch>
        </p:blipFill>
        <p:spPr bwMode="auto">
          <a:xfrm>
            <a:off x="5337175" y="2606675"/>
            <a:ext cx="1179513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4" t="7738" r="62926"/>
          <a:stretch>
            <a:fillRect/>
          </a:stretch>
        </p:blipFill>
        <p:spPr bwMode="auto">
          <a:xfrm>
            <a:off x="3949700" y="2592388"/>
            <a:ext cx="1246188" cy="202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0" name="Title 20"/>
          <p:cNvSpPr>
            <a:spLocks/>
          </p:cNvSpPr>
          <p:nvPr/>
        </p:nvSpPr>
        <p:spPr bwMode="auto">
          <a:xfrm>
            <a:off x="1016000" y="5181600"/>
            <a:ext cx="1514475" cy="4778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least</a:t>
            </a:r>
          </a:p>
        </p:txBody>
      </p:sp>
      <p:sp>
        <p:nvSpPr>
          <p:cNvPr id="25611" name="Title 20"/>
          <p:cNvSpPr>
            <a:spLocks/>
          </p:cNvSpPr>
          <p:nvPr/>
        </p:nvSpPr>
        <p:spPr bwMode="auto">
          <a:xfrm>
            <a:off x="6486525" y="5114925"/>
            <a:ext cx="1512888" cy="4778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most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513" y="2587625"/>
            <a:ext cx="1231900" cy="203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2.77778E-6 3.7037E-7 C -0.0033 0.00069 -0.00625 0.00162 -0.00955 0.00231 C -0.01181 0.00301 -0.0217 0.00463 -0.02361 0.00486 C -0.04358 0.00764 -0.03924 0.00718 -0.05469 0.0081 C -0.06441 0.00972 -0.06702 0.01042 -0.07709 0.01111 C -0.08091 0.01157 -0.08472 0.01157 -0.08837 0.01181 C -0.11823 0.01435 -0.08108 0.01204 -0.11094 0.01366 C -0.11788 0.01458 -0.12466 0.01505 -0.13143 0.0162 C -0.1375 0.01736 -0.14341 0.01852 -0.14913 0.01944 C -0.15243 0.01968 -0.15556 0.02014 -0.15868 0.0206 C -0.16302 0.0213 -0.16771 0.02176 -0.17188 0.02315 C -0.17309 0.02361 -0.17431 0.02407 -0.1757 0.02454 C -0.17917 0.02546 -0.18681 0.02708 -0.18681 0.02708 C -0.18802 0.02755 -0.18924 0.02824 -0.19063 0.02893 C -0.19584 0.03125 -0.20018 0.03287 -0.20556 0.03449 C -0.20764 0.03518 -0.2099 0.03565 -0.21198 0.03657 C -0.22865 0.0419 -0.20643 0.03495 -0.22049 0.04028 C -0.22205 0.04074 -0.22379 0.04097 -0.22535 0.04143 C -0.22743 0.04236 -0.23472 0.0456 -0.23837 0.04653 C -0.24011 0.04699 -0.24219 0.04722 -0.24393 0.04768 C -0.25347 0.05069 -0.24375 0.04907 -0.25347 0.05046 C -0.25469 0.05093 -0.25591 0.05139 -0.25712 0.05162 C -0.25868 0.05208 -0.26042 0.05231 -0.26181 0.05301 C -0.27066 0.05579 -0.26302 0.05393 -0.26927 0.05532 L -0.27674 0.05926 C -0.27726 0.05949 -0.28229 0.06204 -0.28334 0.06227 C -0.28455 0.06273 -0.28594 0.06273 -0.28716 0.06296 C -0.2882 0.06343 -0.28907 0.06389 -0.28993 0.06435 C -0.29722 0.06782 -0.29879 0.06829 -0.304 0.07384 C -0.30556 0.07546 -0.30712 0.07708 -0.30868 0.0787 C -0.30972 0.07986 -0.31042 0.08102 -0.31146 0.08194 C -0.31233 0.08264 -0.31337 0.08287 -0.31441 0.0831 C -0.31459 0.08403 -0.31563 0.08681 -0.31632 0.0875 C -0.31684 0.08819 -0.31754 0.08889 -0.31806 0.08958 C -0.31875 0.09028 -0.31927 0.0912 -0.31997 0.0919 C -0.32309 0.09537 -0.3224 0.09491 -0.32448 0.09653 L -0.32448 0.09676 " pathEditMode="relative" rAng="0" ptsTypes="AAAAAAAAAA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33" y="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44444E-6 L -1.94444E-6 -4.44444E-6 C 0.00278 0.00186 0.00556 0.00417 0.00851 0.00602 C 0.01337 0.00834 0.01424 0.00811 0.01945 0.0095 C 0.02327 0.01065 0.02726 0.01227 0.03125 0.0132 C 0.03299 0.01366 0.03455 0.01412 0.03611 0.01459 C 0.04288 0.01667 0.0349 0.01482 0.04306 0.01621 C 0.04566 0.01806 0.04757 0.01991 0.05087 0.0213 C 0.05191 0.02153 0.05313 0.02176 0.054 0.02246 C 0.05538 0.02338 0.05695 0.02454 0.05886 0.02547 C 0.0599 0.02593 0.06146 0.02616 0.06268 0.02686 C 0.06684 0.02825 0.06875 0.02987 0.07257 0.03218 C 0.08125 0.03774 0.07049 0.03079 0.07743 0.03588 C 0.0783 0.03658 0.07969 0.03704 0.08038 0.03774 C 0.08125 0.0382 0.08177 0.03889 0.08212 0.03959 C 0.08299 0.04028 0.08334 0.04121 0.0842 0.04213 C 0.08507 0.0426 0.08629 0.04283 0.08733 0.04329 C 0.08854 0.04468 0.08941 0.04607 0.09115 0.04676 C 0.09219 0.04746 0.0934 0.04815 0.09427 0.04885 C 0.09566 0.05 0.0967 0.05116 0.09792 0.05255 C 0.09792 0.05278 0.10209 0.05625 0.10209 0.05649 C 0.10295 0.05718 0.10382 0.05764 0.10486 0.05857 C 0.10573 0.05926 0.10695 0.05973 0.10799 0.06042 C 0.10972 0.06389 0.10764 0.06065 0.11181 0.06412 C 0.1132 0.06551 0.11459 0.06667 0.1158 0.06783 L 0.11771 0.06968 L 0.11979 0.07153 C 0.12014 0.07223 0.12049 0.07269 0.12066 0.07338 C 0.12101 0.07431 0.12101 0.075 0.1217 0.0757 C 0.12275 0.07662 0.12431 0.07732 0.1257 0.07825 C 0.12778 0.07963 0.1309 0.08287 0.13247 0.0845 C 0.13316 0.08519 0.13386 0.08565 0.13455 0.08635 C 0.1349 0.08658 0.13889 0.08959 0.13941 0.09051 C 0.14011 0.09167 0.1415 0.09422 0.1415 0.09445 C 0.14167 0.09537 0.14202 0.09653 0.14236 0.09792 C 0.14254 0.09838 0.1434 0.09908 0.1434 0.09977 C 0.1434 0.10301 0.1434 0.10255 0.1415 0.10417 L 0.1415 0.1044 " pathEditMode="relative" rAng="0" ptsTypes="AAAAAAAAAAAAAAAAAAAAAAAAAAAAAAAAAAAAAA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0" y="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 -4.44444E-6 L 0.0151 0.01019 L 0.01927 0.01297 C 0.02101 0.01436 0.02257 0.01575 0.02448 0.01667 C 0.02865 0.01899 0.03611 0.02315 0.03976 0.02431 C 0.04236 0.025 0.04514 0.0257 0.0474 0.02662 C 0.04965 0.02755 0.05122 0.02894 0.05347 0.0301 C 0.05521 0.03102 0.05747 0.03149 0.05938 0.03264 C 0.06128 0.03334 0.06267 0.0345 0.06441 0.03542 C 0.06806 0.03727 0.0717 0.03889 0.07552 0.04075 C 0.07552 0.04098 0.08559 0.04537 0.08559 0.04561 C 0.08733 0.04607 0.08941 0.04676 0.0908 0.04769 C 0.09792 0.05255 0.08993 0.04746 0.10191 0.05348 C 0.1059 0.05579 0.10399 0.0551 0.10781 0.05602 C 0.10972 0.05764 0.11146 0.0595 0.11372 0.06112 C 0.1151 0.06204 0.11667 0.0632 0.11806 0.06412 C 0.12691 0.07176 0.11389 0.0625 0.12396 0.06922 C 0.12535 0.07246 0.12378 0.06991 0.12743 0.07292 C 0.12969 0.07477 0.12865 0.07477 0.13073 0.07686 C 0.13142 0.07778 0.13247 0.07848 0.13333 0.07917 C 0.1342 0.08033 0.13507 0.08125 0.13576 0.08218 C 0.13767 0.08473 0.13542 0.08334 0.13837 0.08612 C 0.13906 0.08681 0.14028 0.0875 0.14097 0.08797 C 0.14167 0.08866 0.14201 0.08912 0.14253 0.08982 C 0.14358 0.09051 0.14497 0.09144 0.14601 0.0919 C 0.1467 0.0926 0.14705 0.09329 0.14774 0.09399 C 0.14844 0.09468 0.14965 0.09491 0.15017 0.09561 C 0.15104 0.0963 0.15139 0.09723 0.15191 0.09792 C 0.15313 0.09954 0.15313 0.09931 0.15469 0.10047 L 0.15469 0.1007 " pathEditMode="relative" rAng="0" ptsTypes="AAAAAAAAAAAAAAAAAAAAAAAAAAAAAAA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/>
          <p:nvPr/>
        </p:nvSpPr>
        <p:spPr>
          <a:xfrm>
            <a:off x="755650" y="1397000"/>
            <a:ext cx="7632700" cy="1060450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Pocus, the other black cat, needs your help. Talk about where these four potions would go on the table from the </a:t>
            </a:r>
            <a:r>
              <a:rPr lang="en-GB" altLang="en-US" b="1" dirty="0"/>
              <a:t>least</a:t>
            </a:r>
            <a:r>
              <a:rPr lang="en-GB" altLang="en-US" dirty="0"/>
              <a:t> to the </a:t>
            </a:r>
            <a:r>
              <a:rPr lang="en-GB" altLang="en-US" b="1" dirty="0"/>
              <a:t>most</a:t>
            </a:r>
            <a:r>
              <a:rPr lang="en-GB" altLang="en-US" dirty="0"/>
              <a:t>. Click on each potion to check.</a:t>
            </a:r>
          </a:p>
        </p:txBody>
      </p:sp>
      <p:sp>
        <p:nvSpPr>
          <p:cNvPr id="2662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Potions</a:t>
            </a:r>
          </a:p>
        </p:txBody>
      </p:sp>
      <p:sp>
        <p:nvSpPr>
          <p:cNvPr id="13" name="Arrow: Right 12"/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2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6630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738" y="687388"/>
            <a:ext cx="15954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63805"/>
          <a:stretch>
            <a:fillRect/>
          </a:stretch>
        </p:blipFill>
        <p:spPr bwMode="auto">
          <a:xfrm>
            <a:off x="2141538" y="4924425"/>
            <a:ext cx="4851400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56" t="7738" r="30661" b="1376"/>
          <a:stretch>
            <a:fillRect/>
          </a:stretch>
        </p:blipFill>
        <p:spPr bwMode="auto">
          <a:xfrm>
            <a:off x="5956300" y="2601913"/>
            <a:ext cx="11811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4" t="7738" r="62926"/>
          <a:stretch>
            <a:fillRect/>
          </a:stretch>
        </p:blipFill>
        <p:spPr bwMode="auto">
          <a:xfrm>
            <a:off x="7167563" y="2587625"/>
            <a:ext cx="1246187" cy="202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4" name="Title 20"/>
          <p:cNvSpPr>
            <a:spLocks/>
          </p:cNvSpPr>
          <p:nvPr/>
        </p:nvSpPr>
        <p:spPr bwMode="auto">
          <a:xfrm>
            <a:off x="1016000" y="5181600"/>
            <a:ext cx="1514475" cy="4778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least</a:t>
            </a:r>
          </a:p>
        </p:txBody>
      </p:sp>
      <p:sp>
        <p:nvSpPr>
          <p:cNvPr id="26635" name="Title 20"/>
          <p:cNvSpPr>
            <a:spLocks/>
          </p:cNvSpPr>
          <p:nvPr/>
        </p:nvSpPr>
        <p:spPr bwMode="auto">
          <a:xfrm>
            <a:off x="6486525" y="5114925"/>
            <a:ext cx="1512888" cy="4778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most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582863"/>
            <a:ext cx="1233488" cy="203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8" t="7568" r="30472"/>
          <a:stretch>
            <a:fillRect/>
          </a:stretch>
        </p:blipFill>
        <p:spPr bwMode="auto">
          <a:xfrm>
            <a:off x="2019300" y="2516188"/>
            <a:ext cx="1260475" cy="20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 L -2.22222E-6 0 C -0.03385 0.00625 0.01007 -0.0037 -0.03368 0.00949 L -0.06232 0.01852 C -0.06719 0.01991 -0.07153 0.02106 -0.07569 0.02269 C -0.08142 0.02407 -0.08698 0.02593 -0.09288 0.02708 C -0.10364 0.02986 -0.11528 0.03218 -0.12552 0.03519 L -0.15868 0.04444 C -0.16354 0.04606 -0.16927 0.04699 -0.17396 0.04861 C -0.17847 0.05069 -0.18246 0.05185 -0.18767 0.05324 C -0.19514 0.05509 -0.20382 0.05625 -0.21146 0.05833 C -0.23889 0.06597 -0.20416 0.05671 -0.2342 0.06366 C -0.23784 0.06458 -0.24097 0.06574 -0.24462 0.06644 C -0.24965 0.06759 -0.25469 0.06852 -0.25972 0.06944 C -0.27361 0.07222 -0.26857 0.07153 -0.28403 0.075 C -0.29114 0.07685 -0.30607 0.07986 -0.3125 0.08102 C -0.31597 0.08171 -0.31909 0.08218 -0.32274 0.08264 C -0.32587 0.0831 -0.32899 0.08403 -0.33212 0.08449 C -0.33541 0.08519 -0.33923 0.08565 -0.34271 0.08634 C -0.34462 0.08657 -0.34653 0.08727 -0.34844 0.0875 C -0.35156 0.08796 -0.35469 0.08819 -0.35781 0.08866 C -0.35955 0.08912 -0.36198 0.08958 -0.36371 0.09028 C -0.36545 0.09074 -0.36649 0.09167 -0.36823 0.0919 C -0.36962 0.09213 -0.371 0.09236 -0.37239 0.09236 C -0.38767 0.09699 -0.36944 0.0919 -0.38628 0.0956 C -0.38941 0.0963 -0.39253 0.09722 -0.39514 0.09769 C -0.39757 0.09838 -0.3993 0.09931 -0.40139 0.09954 C -0.4092 0.10139 -0.40347 0.09931 -0.40659 0.10069 L -0.40659 0.10139 " pathEditMode="relative" rAng="0" ptsTypes="A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30" y="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L 3.05556E-6 2.59259E-6 C 3.05556E-6 0.00139 0.01163 0.00324 0.01649 0.00486 C 0.02812 0.00764 0.02343 0.00671 0.04236 0.00995 C 0.04705 0.01088 0.05416 0.01134 0.05885 0.01203 C 0.06597 0.01528 0.06597 0.01551 0.07309 0.01852 C 0.07777 0.01921 0.07777 0.0199 0.08472 0.0206 C 0.08472 0.02176 0.08958 0.02268 0.09652 0.02384 C 0.10121 0.02778 0.10121 0.03171 0.10121 0.03611 C 0.10833 0.03727 0.11545 0.03912 0.12014 0.04074 C 0.13906 0.04722 0.12014 0.0412 0.13906 0.04606 C 0.13906 0.04861 0.13906 0.05139 0.14618 0.0537 C 0.14618 0.05463 0.15087 0.05486 0.15087 0.05555 C 0.16267 0.0581 0.16267 0.06134 0.16962 0.06389 C 0.16962 0.06597 0.19323 0.08102 0.15087 0.08819 C 0.15087 0.08842 0.14618 0.08889 0.14618 0.08912 L 0.14618 0.09004 " pathEditMode="relative" rAng="0" ptsTypes="AAAAAAAAAAAAAAA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15" y="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0 L 2.77556E-17 0.00023 C 0.0059 0.00116 0.01389 0.00278 0.02083 0.00486 C 0.0224 0.00509 0.02431 0.00602 0.02604 0.00648 C 0.02795 0.00694 0.02951 0.00694 0.03073 0.00718 C 0.03333 0.00764 0.03646 0.00856 0.03941 0.00903 C 0.04097 0.00949 0.04219 0.01019 0.04392 0.01019 C 0.04861 0.01111 0.05313 0.01134 0.05833 0.0125 C 0.06076 0.01319 0.06372 0.01366 0.06701 0.01458 C 0.06858 0.01481 0.06979 0.01551 0.07101 0.01551 C 0.07899 0.01736 0.07205 0.01481 0.08142 0.01759 C 0.08385 0.01829 0.08576 0.01921 0.08837 0.01991 C 0.0908 0.0206 0.09358 0.0206 0.09618 0.02083 C 0.09896 0.02176 0.10156 0.02292 0.10469 0.02338 C 0.1059 0.02384 0.10712 0.02384 0.10885 0.02407 C 0.11128 0.02454 0.11406 0.02546 0.11615 0.02593 C 0.11806 0.02639 0.11997 0.02731 0.12205 0.02778 C 0.12552 0.02824 0.12951 0.0287 0.13368 0.0294 C 0.16285 0.03565 0.13594 0.03056 0.1566 0.03565 C 0.1566 0.03588 0.17847 0.03981 0.18299 0.04097 C 0.18542 0.04144 0.18854 0.04236 0.19132 0.04282 C 0.19601 0.04352 0.19809 0.04352 0.20295 0.04468 C 0.20503 0.04491 0.20712 0.0456 0.20903 0.04583 C 0.21163 0.04606 0.21458 0.0463 0.21788 0.04699 C 0.21892 0.04699 0.22066 0.04792 0.22188 0.04815 C 0.22535 0.04907 0.22986 0.04931 0.23333 0.05069 C 0.23507 0.05116 0.23646 0.05162 0.23767 0.05185 C 0.24097 0.05231 0.24514 0.05278 0.24809 0.05347 C 0.25035 0.05417 0.25174 0.05509 0.25365 0.05556 C 0.2566 0.05579 0.25955 0.05602 0.26215 0.05671 C 0.28524 0.06042 0.24861 0.05509 0.27569 0.05903 C 0.28073 0.05995 0.2908 0.06088 0.29566 0.06204 C 0.29792 0.0625 0.29913 0.06319 0.30156 0.06389 C 0.3033 0.06389 0.30417 0.06389 0.30608 0.06412 C 0.30833 0.06481 0.31076 0.06505 0.31337 0.06551 C 0.31441 0.06597 0.31597 0.06597 0.31753 0.06644 C 0.31927 0.06667 0.32031 0.06736 0.32188 0.06736 C 0.32413 0.06782 0.32674 0.06782 0.32934 0.06806 C 0.33229 0.06829 0.33767 0.06921 0.34097 0.06991 C 0.34497 0.07037 0.34931 0.07106 0.35365 0.07153 C 0.35486 0.07176 0.35642 0.07222 0.35799 0.07245 C 0.37083 0.075 0.36563 0.07384 0.37413 0.07523 C 0.37535 0.07569 0.37674 0.07616 0.37813 0.07662 C 0.38177 0.07755 0.38767 0.07824 0.39115 0.0787 C 0.39323 0.07917 0.39514 0.0794 0.3974 0.0794 C 0.39983 0.07986 0.40156 0.08079 0.40451 0.08125 C 0.40625 0.08171 0.40833 0.08171 0.41024 0.08194 C 0.41094 0.08194 0.41198 0.08218 0.41424 0.08241 L 0.41424 0.0831 " pathEditMode="relative" rAng="0" ptsTypes="AAAAAAAAAAAAAAAAAAAAAAAAAAAAAAAAAAAAAAAAAAAAAAAAA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12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0.05486 L 0.00573 0.05509 C -0.00556 0.05556 -0.01458 0.05741 -0.02014 0.05856 C -0.02552 0.05972 -0.02743 0.06273 -0.03281 0.06366 C -0.03281 0.06412 -0.03455 0.06412 -0.03646 0.06481 C -0.04028 0.06528 -0.04219 0.06597 -0.04392 0.06644 C -0.04392 0.0669 -0.04931 0.06759 -0.04931 0.06782 C -0.05122 0.06875 -0.05295 0.06944 -0.0566 0.06991 C -0.06389 0.07269 -0.06215 0.0706 -0.07674 0.07477 C -0.08594 0.07685 -0.0783 0.07569 -0.09514 0.07801 C -0.11493 0.08426 -0.10052 0.07847 -0.11146 0.08495 C -0.11858 0.08843 -0.11493 0.08611 -0.12431 0.08843 C -0.12795 0.09051 -0.12795 0.09144 -0.13333 0.09329 C -0.14063 0.0956 -0.14063 0.09468 -0.15156 0.09699 C -0.15521 0.09769 -0.15521 0.09815 -0.15885 0.09838 C -0.16233 0.10023 -0.16233 0.09907 -0.16233 0.10069 L -0.16233 0.10139 " pathEditMode="relative" rAng="0" ptsTypes="AAAAAAAAAAAAAAAAA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03" y="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/>
          <p:nvPr/>
        </p:nvSpPr>
        <p:spPr>
          <a:xfrm>
            <a:off x="755650" y="1397000"/>
            <a:ext cx="7632700" cy="974725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bg1"/>
                </a:solidFill>
              </a:rPr>
              <a:t>Otti</a:t>
            </a:r>
            <a:r>
              <a:rPr lang="en-GB" dirty="0">
                <a:solidFill>
                  <a:schemeClr val="bg1"/>
                </a:solidFill>
              </a:rPr>
              <a:t> the owl, needs to choose the container that will hold the most liquid, to put his perfect potion into. Click on the container that will hold the </a:t>
            </a:r>
            <a:r>
              <a:rPr lang="en-GB" b="1" dirty="0">
                <a:solidFill>
                  <a:schemeClr val="bg1"/>
                </a:solidFill>
              </a:rPr>
              <a:t>most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765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Choose the Container</a:t>
            </a:r>
          </a:p>
        </p:txBody>
      </p:sp>
      <p:sp>
        <p:nvSpPr>
          <p:cNvPr id="13" name="Arrow: Right 12">
            <a:hlinkClick r:id="rId2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3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7654" name="Picture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701925"/>
            <a:ext cx="2478088" cy="350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113" y="2770188"/>
            <a:ext cx="2520950" cy="356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5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638" y="2308225"/>
            <a:ext cx="3173412" cy="448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713" y="633413"/>
            <a:ext cx="655637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67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867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969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970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/>
          <p:nvPr/>
        </p:nvSpPr>
        <p:spPr>
          <a:xfrm>
            <a:off x="755650" y="1397000"/>
            <a:ext cx="7632700" cy="974725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bg1"/>
                </a:solidFill>
              </a:rPr>
              <a:t>Otti</a:t>
            </a:r>
            <a:r>
              <a:rPr lang="en-GB" dirty="0">
                <a:solidFill>
                  <a:schemeClr val="bg1"/>
                </a:solidFill>
              </a:rPr>
              <a:t> the owl, needs to make sure he throws away the container that will hold the least amount of liquid. Click on the container that will hold the </a:t>
            </a:r>
            <a:r>
              <a:rPr lang="en-GB" b="1" dirty="0">
                <a:solidFill>
                  <a:schemeClr val="bg1"/>
                </a:solidFill>
              </a:rPr>
              <a:t>least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072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Choose the Container</a:t>
            </a:r>
          </a:p>
        </p:txBody>
      </p:sp>
      <p:sp>
        <p:nvSpPr>
          <p:cNvPr id="15" name="Arrow: Right 14">
            <a:hlinkClick r:id="rId2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30725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701925"/>
            <a:ext cx="2478088" cy="350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4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113" y="2770188"/>
            <a:ext cx="2520950" cy="356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638" y="2308225"/>
            <a:ext cx="3173412" cy="448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8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pic>
        <p:nvPicPr>
          <p:cNvPr id="30729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713" y="633413"/>
            <a:ext cx="655637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174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3174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277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/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32773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Wizard Challenge!</a:t>
            </a:r>
          </a:p>
        </p:txBody>
      </p:sp>
      <p:sp>
        <p:nvSpPr>
          <p:cNvPr id="3" name="Star: 5 Points 2">
            <a:hlinkClick r:id="rId2" action="ppaction://hlinksldjump"/>
          </p:cNvPr>
          <p:cNvSpPr/>
          <p:nvPr/>
        </p:nvSpPr>
        <p:spPr>
          <a:xfrm>
            <a:off x="6948488" y="2616200"/>
            <a:ext cx="1439862" cy="1441450"/>
          </a:xfrm>
          <a:prstGeom prst="star5">
            <a:avLst>
              <a:gd name="adj" fmla="val 29682"/>
              <a:gd name="hf" fmla="val 105146"/>
              <a:gd name="vf" fmla="val 110557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/>
              <a:t>Check the answer</a:t>
            </a:r>
          </a:p>
        </p:txBody>
      </p:sp>
      <p:graphicFrame>
        <p:nvGraphicFramePr>
          <p:cNvPr id="14" name="Diagram 13"/>
          <p:cNvGraphicFramePr/>
          <p:nvPr/>
        </p:nvGraphicFramePr>
        <p:xfrm>
          <a:off x="1911342" y="1232102"/>
          <a:ext cx="4870250" cy="4870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3797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555750"/>
            <a:ext cx="2900362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Arrow: Right 14">
            <a:hlinkClick r:id="rId9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275" y="1666875"/>
            <a:ext cx="2466975" cy="385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45" b="11551"/>
          <a:stretch>
            <a:fillRect/>
          </a:stretch>
        </p:blipFill>
        <p:spPr bwMode="auto">
          <a:xfrm>
            <a:off x="2147888" y="1265238"/>
            <a:ext cx="4848225" cy="506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Wizard Challenge Answer!</a:t>
            </a:r>
          </a:p>
        </p:txBody>
      </p:sp>
      <p:sp>
        <p:nvSpPr>
          <p:cNvPr id="13" name="Arrow: Right 12">
            <a:hlinkClick r:id="rId4" action="ppaction://hlinksldjump"/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finish</a:t>
            </a:r>
          </a:p>
        </p:txBody>
      </p:sp>
      <p:sp>
        <p:nvSpPr>
          <p:cNvPr id="15" name="Arrow: Right 14">
            <a:hlinkClick r:id="rId5" action="ppaction://hlinksldjump"/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sp>
        <p:nvSpPr>
          <p:cNvPr id="9" name="Title 20"/>
          <p:cNvSpPr txBox="1">
            <a:spLocks/>
          </p:cNvSpPr>
          <p:nvPr/>
        </p:nvSpPr>
        <p:spPr>
          <a:xfrm>
            <a:off x="461962" y="289138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25900" dirty="0">
                <a:ln w="57150">
                  <a:solidFill>
                    <a:srgbClr val="FFFFFF"/>
                  </a:solidFill>
                </a:ln>
                <a:solidFill>
                  <a:srgbClr val="63469B"/>
                </a:solidFill>
                <a:latin typeface="Twinkl ExtraBold" pitchFamily="2" charset="0"/>
              </a:rPr>
              <a:t>5</a:t>
            </a:r>
          </a:p>
        </p:txBody>
      </p:sp>
      <p:grpSp>
        <p:nvGrpSpPr>
          <p:cNvPr id="34824" name="Group 17"/>
          <p:cNvGrpSpPr>
            <a:grpSpLocks/>
          </p:cNvGrpSpPr>
          <p:nvPr/>
        </p:nvGrpSpPr>
        <p:grpSpPr bwMode="auto">
          <a:xfrm>
            <a:off x="1079500" y="1900238"/>
            <a:ext cx="1508125" cy="3130550"/>
            <a:chOff x="681294" y="1316303"/>
            <a:chExt cx="1506929" cy="3129745"/>
          </a:xfrm>
        </p:grpSpPr>
        <p:pic>
          <p:nvPicPr>
            <p:cNvPr id="34825" name="Picture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681294" y="1316303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6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1155617" y="1330687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7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1628824" y="1327220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8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893289" y="1643501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9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1410908" y="1633778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30" name="Picture 1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9279"/>
            <a:stretch>
              <a:fillRect/>
            </a:stretch>
          </p:blipFill>
          <p:spPr bwMode="auto">
            <a:xfrm>
              <a:off x="743454" y="2070093"/>
              <a:ext cx="1295018" cy="2375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270</TotalTime>
  <Words>462</Words>
  <Application>Microsoft Office PowerPoint</Application>
  <PresentationFormat>On-screen Show (4:3)</PresentationFormat>
  <Paragraphs>88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Twinkl SemiBold</vt:lpstr>
      <vt:lpstr>Calibri</vt:lpstr>
      <vt:lpstr>Twinkl ExtraBold</vt:lpstr>
      <vt:lpstr>Twinkl</vt:lpstr>
      <vt:lpstr>Sassoon Infant Rg</vt:lpstr>
      <vt:lpstr>Arial</vt:lpstr>
      <vt:lpstr>Office Theme</vt:lpstr>
      <vt:lpstr>PowerPoint Presentation</vt:lpstr>
      <vt:lpstr>Pick the Potion</vt:lpstr>
      <vt:lpstr>Try again!</vt:lpstr>
      <vt:lpstr>Correct!</vt:lpstr>
      <vt:lpstr>Pick the Potion</vt:lpstr>
      <vt:lpstr>Try again!</vt:lpstr>
      <vt:lpstr>Correct!</vt:lpstr>
      <vt:lpstr>Pick the Potion</vt:lpstr>
      <vt:lpstr>Try again!</vt:lpstr>
      <vt:lpstr>Correct!</vt:lpstr>
      <vt:lpstr>Order the Potions</vt:lpstr>
      <vt:lpstr>Try again!</vt:lpstr>
      <vt:lpstr>Correct!</vt:lpstr>
      <vt:lpstr>Order the Potions</vt:lpstr>
      <vt:lpstr>Try again!</vt:lpstr>
      <vt:lpstr>Correct!</vt:lpstr>
      <vt:lpstr>Order the Potions</vt:lpstr>
      <vt:lpstr>Order the Potions</vt:lpstr>
      <vt:lpstr>Order the Potions</vt:lpstr>
      <vt:lpstr>Choose the Container</vt:lpstr>
      <vt:lpstr>Try again!</vt:lpstr>
      <vt:lpstr>Correct!</vt:lpstr>
      <vt:lpstr>Choose the Container</vt:lpstr>
      <vt:lpstr>Try again!</vt:lpstr>
      <vt:lpstr>Correct!</vt:lpstr>
      <vt:lpstr>Wizard Challenge!</vt:lpstr>
      <vt:lpstr>Wizard Challenge Answer!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Janine Nayler</cp:lastModifiedBy>
  <cp:revision>32</cp:revision>
  <dcterms:created xsi:type="dcterms:W3CDTF">2017-08-04T12:46:41Z</dcterms:created>
  <dcterms:modified xsi:type="dcterms:W3CDTF">2021-01-08T14:52:20Z</dcterms:modified>
</cp:coreProperties>
</file>