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38"/>
  </p:notesMasterIdLst>
  <p:handoutMasterIdLst>
    <p:handoutMasterId r:id="rId39"/>
  </p:handoutMasterIdLst>
  <p:sldIdLst>
    <p:sldId id="268" r:id="rId5"/>
    <p:sldId id="269" r:id="rId6"/>
    <p:sldId id="270" r:id="rId7"/>
    <p:sldId id="271" r:id="rId8"/>
    <p:sldId id="272" r:id="rId9"/>
    <p:sldId id="274" r:id="rId10"/>
    <p:sldId id="273" r:id="rId11"/>
    <p:sldId id="275" r:id="rId12"/>
    <p:sldId id="277" r:id="rId13"/>
    <p:sldId id="276" r:id="rId14"/>
    <p:sldId id="278" r:id="rId15"/>
    <p:sldId id="280" r:id="rId16"/>
    <p:sldId id="279" r:id="rId17"/>
    <p:sldId id="281" r:id="rId18"/>
    <p:sldId id="283" r:id="rId19"/>
    <p:sldId id="282" r:id="rId20"/>
    <p:sldId id="284" r:id="rId21"/>
    <p:sldId id="286" r:id="rId22"/>
    <p:sldId id="285" r:id="rId23"/>
    <p:sldId id="287" r:id="rId24"/>
    <p:sldId id="288" r:id="rId25"/>
    <p:sldId id="289" r:id="rId26"/>
    <p:sldId id="290" r:id="rId27"/>
    <p:sldId id="299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67" r:id="rId3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0"/>
      <p:bold r:id="rId41"/>
      <p:italic r:id="rId42"/>
      <p:boldItalic r:id="rId43"/>
    </p:embeddedFont>
    <p:embeddedFont>
      <p:font typeface="Twinkl" panose="020B0604020202020204" charset="0"/>
      <p:regular r:id="rId44"/>
      <p:bold r:id="rId4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8212"/>
    <a:srgbClr val="DE1E5A"/>
    <a:srgbClr val="FCD182"/>
    <a:srgbClr val="F2884B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41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19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3.fntdata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font" Target="fonts/font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4.fntdata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reading-comprehension-worksheets-roi-resources-junior-senior-infants-maths/reading-comprehension-worksheets-roi-resources-junior-senior-infants-maths-measures/reading-comprehension-worksheets-roi-resources-junior-senior-infants-maths-measures-measuring-size-and-weight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reading-comprehension-worksheets-roi-resources-junior-senior-infants-maths/reading-comprehension-worksheets-roi-resources-junior-senior-infants-maths-measures/reading-comprehension-worksheets-roi-resources-junior-senior-infants-maths-measures-measuring-size-and-weight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8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1.png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1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1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1.png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1.png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1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16.png"/><Relationship Id="rId5" Type="http://schemas.openxmlformats.org/officeDocument/2006/relationships/slide" Target="slide9.xml"/><Relationship Id="rId4" Type="http://schemas.openxmlformats.org/officeDocument/2006/relationships/image" Target="../media/image10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11.png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11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slideLayout" Target="../slideLayouts/slideLayout3.xml"/><Relationship Id="rId7" Type="http://schemas.openxmlformats.org/officeDocument/2006/relationships/slide" Target="slide13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19.png"/><Relationship Id="rId5" Type="http://schemas.openxmlformats.org/officeDocument/2006/relationships/slide" Target="slide12.xml"/><Relationship Id="rId4" Type="http://schemas.openxmlformats.org/officeDocument/2006/relationships/image" Target="../media/image10.png"/><Relationship Id="rId9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11.png"/><Relationship Id="rId4" Type="http://schemas.openxmlformats.org/officeDocument/2006/relationships/slide" Target="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5" Type="http://schemas.openxmlformats.org/officeDocument/2006/relationships/image" Target="../media/image11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3.xml"/><Relationship Id="rId7" Type="http://schemas.openxmlformats.org/officeDocument/2006/relationships/slide" Target="slide15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image" Target="../media/image21.png"/><Relationship Id="rId5" Type="http://schemas.openxmlformats.org/officeDocument/2006/relationships/slide" Target="slide16.xml"/><Relationship Id="rId4" Type="http://schemas.openxmlformats.org/officeDocument/2006/relationships/image" Target="../media/image10.png"/><Relationship Id="rId9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11.png"/><Relationship Id="rId4" Type="http://schemas.openxmlformats.org/officeDocument/2006/relationships/slide" Target="slid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5" Type="http://schemas.openxmlformats.org/officeDocument/2006/relationships/image" Target="../media/image11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1.png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23.png"/><Relationship Id="rId5" Type="http://schemas.openxmlformats.org/officeDocument/2006/relationships/slide" Target="slide18.xml"/><Relationship Id="rId4" Type="http://schemas.openxmlformats.org/officeDocument/2006/relationships/image" Target="../media/image10.png"/><Relationship Id="rId9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11.png"/><Relationship Id="rId4" Type="http://schemas.openxmlformats.org/officeDocument/2006/relationships/slide" Target="sl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5" Type="http://schemas.openxmlformats.org/officeDocument/2006/relationships/image" Target="../media/image11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6" Type="http://schemas.openxmlformats.org/officeDocument/2006/relationships/image" Target="../media/image11.png"/><Relationship Id="rId5" Type="http://schemas.openxmlformats.org/officeDocument/2006/relationships/image" Target="../media/image25.png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6" Type="http://schemas.openxmlformats.org/officeDocument/2006/relationships/image" Target="../media/image11.png"/><Relationship Id="rId5" Type="http://schemas.openxmlformats.org/officeDocument/2006/relationships/image" Target="../media/image26.png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8.mp3"/><Relationship Id="rId1" Type="http://schemas.microsoft.com/office/2007/relationships/media" Target="../media/media18.mp3"/><Relationship Id="rId6" Type="http://schemas.openxmlformats.org/officeDocument/2006/relationships/image" Target="../media/image11.png"/><Relationship Id="rId5" Type="http://schemas.openxmlformats.org/officeDocument/2006/relationships/image" Target="../media/image27.png"/><Relationship Id="rId4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9.mp3"/><Relationship Id="rId1" Type="http://schemas.microsoft.com/office/2007/relationships/media" Target="../media/media19.mp3"/><Relationship Id="rId6" Type="http://schemas.openxmlformats.org/officeDocument/2006/relationships/image" Target="../media/image11.png"/><Relationship Id="rId5" Type="http://schemas.openxmlformats.org/officeDocument/2006/relationships/image" Target="../media/image28.png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1.png"/><Relationship Id="rId2" Type="http://schemas.openxmlformats.org/officeDocument/2006/relationships/audio" Target="../media/media20.mp3"/><Relationship Id="rId1" Type="http://schemas.microsoft.com/office/2007/relationships/media" Target="../media/media20.mp3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1.png"/><Relationship Id="rId2" Type="http://schemas.openxmlformats.org/officeDocument/2006/relationships/audio" Target="../media/media21.mp3"/><Relationship Id="rId1" Type="http://schemas.microsoft.com/office/2007/relationships/media" Target="../media/media21.mp3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1.png"/><Relationship Id="rId2" Type="http://schemas.openxmlformats.org/officeDocument/2006/relationships/audio" Target="../media/media22.mp3"/><Relationship Id="rId1" Type="http://schemas.microsoft.com/office/2007/relationships/media" Target="../media/media22.mp3"/><Relationship Id="rId6" Type="http://schemas.openxmlformats.org/officeDocument/2006/relationships/image" Target="../media/image33.png"/><Relationship Id="rId5" Type="http://schemas.openxmlformats.org/officeDocument/2006/relationships/image" Target="../media/image29.png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3.mp3"/><Relationship Id="rId1" Type="http://schemas.microsoft.com/office/2007/relationships/media" Target="../media/media23.mp3"/><Relationship Id="rId6" Type="http://schemas.openxmlformats.org/officeDocument/2006/relationships/image" Target="../media/image11.png"/><Relationship Id="rId5" Type="http://schemas.openxmlformats.org/officeDocument/2006/relationships/image" Target="../media/image34.png"/><Relationship Id="rId4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7.png"/><Relationship Id="rId2" Type="http://schemas.openxmlformats.org/officeDocument/2006/relationships/audio" Target="../media/media24.mp3"/><Relationship Id="rId1" Type="http://schemas.microsoft.com/office/2007/relationships/media" Target="../media/media24.mp3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5.mp3"/><Relationship Id="rId1" Type="http://schemas.microsoft.com/office/2007/relationships/media" Target="../media/media25.mp3"/><Relationship Id="rId6" Type="http://schemas.openxmlformats.org/officeDocument/2006/relationships/image" Target="../media/image11.png"/><Relationship Id="rId5" Type="http://schemas.openxmlformats.org/officeDocument/2006/relationships/image" Target="../media/image34.png"/><Relationship Id="rId4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40.png"/><Relationship Id="rId2" Type="http://schemas.openxmlformats.org/officeDocument/2006/relationships/audio" Target="../media/media26.mp3"/><Relationship Id="rId1" Type="http://schemas.microsoft.com/office/2007/relationships/media" Target="../media/media26.mp3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10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43.jpeg"/><Relationship Id="rId2" Type="http://schemas.openxmlformats.org/officeDocument/2006/relationships/audio" Target="../media/media27.mp3"/><Relationship Id="rId1" Type="http://schemas.microsoft.com/office/2007/relationships/media" Target="../media/media27.mp3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10.png"/><Relationship Id="rId9" Type="http://schemas.openxmlformats.org/officeDocument/2006/relationships/image" Target="../media/image11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40.png"/><Relationship Id="rId2" Type="http://schemas.openxmlformats.org/officeDocument/2006/relationships/audio" Target="../media/media28.mp3"/><Relationship Id="rId1" Type="http://schemas.microsoft.com/office/2007/relationships/media" Target="../media/media28.mp3"/><Relationship Id="rId6" Type="http://schemas.openxmlformats.org/officeDocument/2006/relationships/image" Target="../media/image46.jpeg"/><Relationship Id="rId5" Type="http://schemas.openxmlformats.org/officeDocument/2006/relationships/image" Target="../media/image45.png"/><Relationship Id="rId4" Type="http://schemas.openxmlformats.org/officeDocument/2006/relationships/image" Target="../media/image10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169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ish oval">
            <a:extLst>
              <a:ext uri="{FF2B5EF4-FFF2-40B4-BE49-F238E27FC236}">
                <a16:creationId xmlns:a16="http://schemas.microsoft.com/office/drawing/2014/main" id="{586C60D8-24CB-1144-A1EB-04D2A79C279D}"/>
              </a:ext>
            </a:extLst>
          </p:cNvPr>
          <p:cNvSpPr/>
          <p:nvPr/>
        </p:nvSpPr>
        <p:spPr>
          <a:xfrm>
            <a:off x="4515671" y="3870788"/>
            <a:ext cx="1654139" cy="1654139"/>
          </a:xfrm>
          <a:prstGeom prst="ellipse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spoon oval">
            <a:extLst>
              <a:ext uri="{FF2B5EF4-FFF2-40B4-BE49-F238E27FC236}">
                <a16:creationId xmlns:a16="http://schemas.microsoft.com/office/drawing/2014/main" id="{FE7B290A-56B1-2844-9F08-AD0B1B24B572}"/>
              </a:ext>
            </a:extLst>
          </p:cNvPr>
          <p:cNvSpPr/>
          <p:nvPr/>
        </p:nvSpPr>
        <p:spPr>
          <a:xfrm>
            <a:off x="1561676" y="4737718"/>
            <a:ext cx="1213586" cy="1213586"/>
          </a:xfrm>
          <a:prstGeom prst="ellipse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bottle oval">
            <a:extLst>
              <a:ext uri="{FF2B5EF4-FFF2-40B4-BE49-F238E27FC236}">
                <a16:creationId xmlns:a16="http://schemas.microsoft.com/office/drawing/2014/main" id="{4C1A2C54-750E-BA45-BD7E-B8E73FF0111C}"/>
              </a:ext>
            </a:extLst>
          </p:cNvPr>
          <p:cNvSpPr/>
          <p:nvPr/>
        </p:nvSpPr>
        <p:spPr>
          <a:xfrm>
            <a:off x="6658893" y="3043719"/>
            <a:ext cx="1654139" cy="1654139"/>
          </a:xfrm>
          <a:prstGeom prst="ellipse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jug oval">
            <a:extLst>
              <a:ext uri="{FF2B5EF4-FFF2-40B4-BE49-F238E27FC236}">
                <a16:creationId xmlns:a16="http://schemas.microsoft.com/office/drawing/2014/main" id="{9AC0DFBE-AF24-8E45-8649-FBA53B13A65E}"/>
              </a:ext>
            </a:extLst>
          </p:cNvPr>
          <p:cNvSpPr/>
          <p:nvPr/>
        </p:nvSpPr>
        <p:spPr>
          <a:xfrm>
            <a:off x="2580053" y="2601930"/>
            <a:ext cx="1654139" cy="1654139"/>
          </a:xfrm>
          <a:prstGeom prst="ellipse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">
            <a:extLst>
              <a:ext uri="{FF2B5EF4-FFF2-40B4-BE49-F238E27FC236}">
                <a16:creationId xmlns:a16="http://schemas.microsoft.com/office/drawing/2014/main" id="{FB802C2B-6057-E148-A43E-F43A1C08B6D4}"/>
              </a:ext>
            </a:extLst>
          </p:cNvPr>
          <p:cNvSpPr/>
          <p:nvPr/>
        </p:nvSpPr>
        <p:spPr>
          <a:xfrm>
            <a:off x="6145317" y="427525"/>
            <a:ext cx="2553130" cy="994306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Capacity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BA4966-5009-4E40-A962-537EA84F8E57}"/>
              </a:ext>
            </a:extLst>
          </p:cNvPr>
          <p:cNvSpPr txBox="1"/>
          <p:nvPr/>
        </p:nvSpPr>
        <p:spPr>
          <a:xfrm>
            <a:off x="1484615" y="1809260"/>
            <a:ext cx="6354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Capacity is a measure of how much something can hold.</a:t>
            </a:r>
          </a:p>
        </p:txBody>
      </p:sp>
      <p:pic>
        <p:nvPicPr>
          <p:cNvPr id="12" name="fish" descr="A picture containing table&#10;&#10;Description automatically generated">
            <a:extLst>
              <a:ext uri="{FF2B5EF4-FFF2-40B4-BE49-F238E27FC236}">
                <a16:creationId xmlns:a16="http://schemas.microsoft.com/office/drawing/2014/main" id="{51773B2A-B572-1C40-9FFA-F784087946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619" y="3957701"/>
            <a:ext cx="2307020" cy="2185169"/>
          </a:xfrm>
          <a:prstGeom prst="rect">
            <a:avLst/>
          </a:prstGeom>
        </p:spPr>
      </p:pic>
      <p:pic>
        <p:nvPicPr>
          <p:cNvPr id="14" name="fish" descr="A picture containing drawing&#10;&#10;Description automatically generated">
            <a:extLst>
              <a:ext uri="{FF2B5EF4-FFF2-40B4-BE49-F238E27FC236}">
                <a16:creationId xmlns:a16="http://schemas.microsoft.com/office/drawing/2014/main" id="{5F79E4CD-8049-4D46-B7AB-CC11605C6A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6341" y="3957700"/>
            <a:ext cx="968298" cy="2185169"/>
          </a:xfrm>
          <a:prstGeom prst="rect">
            <a:avLst/>
          </a:prstGeom>
        </p:spPr>
      </p:pic>
      <p:pic>
        <p:nvPicPr>
          <p:cNvPr id="16" name="jug" descr="Calendar, funnel chart&#10;&#10;Description automatically generated">
            <a:extLst>
              <a:ext uri="{FF2B5EF4-FFF2-40B4-BE49-F238E27FC236}">
                <a16:creationId xmlns:a16="http://schemas.microsoft.com/office/drawing/2014/main" id="{F0DCAA10-844B-624B-A733-20B34EF2E90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865" y="2700931"/>
            <a:ext cx="2172135" cy="1805925"/>
          </a:xfrm>
          <a:prstGeom prst="rect">
            <a:avLst/>
          </a:prstGeom>
        </p:spPr>
      </p:pic>
      <p:pic>
        <p:nvPicPr>
          <p:cNvPr id="18" name="spoon" descr="A picture containing tableware, spoon, game&#10;&#10;Description automatically generated">
            <a:extLst>
              <a:ext uri="{FF2B5EF4-FFF2-40B4-BE49-F238E27FC236}">
                <a16:creationId xmlns:a16="http://schemas.microsoft.com/office/drawing/2014/main" id="{76B04496-E77F-7643-ABDE-3F81DA6B594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9456" y="3603894"/>
            <a:ext cx="2139923" cy="2403686"/>
          </a:xfrm>
          <a:prstGeom prst="rect">
            <a:avLst/>
          </a:prstGeom>
        </p:spPr>
      </p:pic>
      <p:pic>
        <p:nvPicPr>
          <p:cNvPr id="20" name="bottle" descr="A picture containing light&#10;&#10;Description automatically generated">
            <a:extLst>
              <a:ext uri="{FF2B5EF4-FFF2-40B4-BE49-F238E27FC236}">
                <a16:creationId xmlns:a16="http://schemas.microsoft.com/office/drawing/2014/main" id="{7BF459F6-0F2B-064A-825D-28C135459B9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1492" y="2662547"/>
            <a:ext cx="747690" cy="2403686"/>
          </a:xfrm>
          <a:prstGeom prst="rect">
            <a:avLst/>
          </a:prstGeom>
        </p:spPr>
      </p:pic>
      <p:pic>
        <p:nvPicPr>
          <p:cNvPr id="22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C1A64475-3D37-6449-AF4E-FBCD18D83A6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pic>
        <p:nvPicPr>
          <p:cNvPr id="27" name="2 Slide 2 Capacity" descr="2 Slide 2 Capacity">
            <a:hlinkClick r:id="" action="ppaction://media"/>
            <a:extLst>
              <a:ext uri="{FF2B5EF4-FFF2-40B4-BE49-F238E27FC236}">
                <a16:creationId xmlns:a16="http://schemas.microsoft.com/office/drawing/2014/main" id="{2DE28AEC-409C-A24A-9193-DC4DAE71B9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812800" y="2112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1956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26618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32" presetClass="emph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nodeType="withEffect">
                                  <p:stCondLst>
                                    <p:cond delay="1520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32" presetClass="emph" presetSubtype="0" fill="hold" nodeType="withEffect">
                                  <p:stCondLst>
                                    <p:cond delay="1625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6145317" y="427525"/>
            <a:ext cx="2553130" cy="994306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Empty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pic>
        <p:nvPicPr>
          <p:cNvPr id="6" name="Picture 5" descr="A picture containing meter, clock, person&#10;&#10;Description automatically generated">
            <a:extLst>
              <a:ext uri="{FF2B5EF4-FFF2-40B4-BE49-F238E27FC236}">
                <a16:creationId xmlns:a16="http://schemas.microsoft.com/office/drawing/2014/main" id="{D29DDAE4-2831-D742-AB2C-BB4C9A49144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9766" y="924678"/>
            <a:ext cx="1702152" cy="5152516"/>
          </a:xfrm>
          <a:prstGeom prst="rect">
            <a:avLst/>
          </a:prstGeom>
        </p:spPr>
      </p:pic>
      <p:pic>
        <p:nvPicPr>
          <p:cNvPr id="7" name="3 Slide 3 Capacity " descr="3 Slide 3 Capacity ">
            <a:hlinkClick r:id="" action="ppaction://media"/>
            <a:extLst>
              <a:ext uri="{FF2B5EF4-FFF2-40B4-BE49-F238E27FC236}">
                <a16:creationId xmlns:a16="http://schemas.microsoft.com/office/drawing/2014/main" id="{B4F48F4E-629F-D643-9087-9BC1827D67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47122" y="1860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42848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16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5381918" y="427525"/>
            <a:ext cx="3316529" cy="994306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Nearly Empty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pic>
        <p:nvPicPr>
          <p:cNvPr id="5" name="Picture 4" descr="A close up of a bottle&#10;&#10;Description automatically generated">
            <a:extLst>
              <a:ext uri="{FF2B5EF4-FFF2-40B4-BE49-F238E27FC236}">
                <a16:creationId xmlns:a16="http://schemas.microsoft.com/office/drawing/2014/main" id="{52AB271E-DAA6-5643-B644-C505A08EB68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77"/>
          <a:stretch/>
        </p:blipFill>
        <p:spPr>
          <a:xfrm>
            <a:off x="3257550" y="614362"/>
            <a:ext cx="2295632" cy="5629275"/>
          </a:xfrm>
          <a:prstGeom prst="rect">
            <a:avLst/>
          </a:prstGeom>
        </p:spPr>
      </p:pic>
      <p:pic>
        <p:nvPicPr>
          <p:cNvPr id="7" name="4 Slide 4 Capacity " descr="4 Slide 4 Capacity ">
            <a:hlinkClick r:id="" action="ppaction://media"/>
            <a:extLst>
              <a:ext uri="{FF2B5EF4-FFF2-40B4-BE49-F238E27FC236}">
                <a16:creationId xmlns:a16="http://schemas.microsoft.com/office/drawing/2014/main" id="{407B0541-EF0A-5244-8919-903BB71CD3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47122" y="2112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6643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2142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6145317" y="427525"/>
            <a:ext cx="2553130" cy="994306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Half-Full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pic>
        <p:nvPicPr>
          <p:cNvPr id="5" name="Picture 4" descr="A close up of a bottle&#10;&#10;Description automatically generated">
            <a:extLst>
              <a:ext uri="{FF2B5EF4-FFF2-40B4-BE49-F238E27FC236}">
                <a16:creationId xmlns:a16="http://schemas.microsoft.com/office/drawing/2014/main" id="{7BE72292-1C6D-7847-AF7C-77EDEA589BB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68" r="38049"/>
          <a:stretch/>
        </p:blipFill>
        <p:spPr>
          <a:xfrm>
            <a:off x="3220946" y="614362"/>
            <a:ext cx="2553130" cy="5629275"/>
          </a:xfrm>
          <a:prstGeom prst="rect">
            <a:avLst/>
          </a:prstGeom>
        </p:spPr>
      </p:pic>
      <p:pic>
        <p:nvPicPr>
          <p:cNvPr id="7" name="5 Slide 5 Capacity" descr="5 Slide 5 Capacity">
            <a:hlinkClick r:id="" action="ppaction://media"/>
            <a:extLst>
              <a:ext uri="{FF2B5EF4-FFF2-40B4-BE49-F238E27FC236}">
                <a16:creationId xmlns:a16="http://schemas.microsoft.com/office/drawing/2014/main" id="{E00983AB-C6E3-6546-9BB1-FB15DA70D8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11963" y="20796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99182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35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5907640" y="427525"/>
            <a:ext cx="2790807" cy="994306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Nearly Full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pic>
        <p:nvPicPr>
          <p:cNvPr id="5" name="Picture 4" descr="A picture containing light&#10;&#10;Description automatically generated">
            <a:extLst>
              <a:ext uri="{FF2B5EF4-FFF2-40B4-BE49-F238E27FC236}">
                <a16:creationId xmlns:a16="http://schemas.microsoft.com/office/drawing/2014/main" id="{C1D494C8-168C-4A4A-8414-CFD3BD804BD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492" y="595116"/>
            <a:ext cx="1763015" cy="5667768"/>
          </a:xfrm>
          <a:prstGeom prst="rect">
            <a:avLst/>
          </a:prstGeom>
        </p:spPr>
      </p:pic>
      <p:pic>
        <p:nvPicPr>
          <p:cNvPr id="7" name="6 Slide 6 Capacity" descr="6 Slide 6 Capacity">
            <a:hlinkClick r:id="" action="ppaction://media"/>
            <a:extLst>
              <a:ext uri="{FF2B5EF4-FFF2-40B4-BE49-F238E27FC236}">
                <a16:creationId xmlns:a16="http://schemas.microsoft.com/office/drawing/2014/main" id="{7E133914-352C-8A40-B1CC-14F2FCF679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174188" y="8520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54661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1441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6145317" y="427525"/>
            <a:ext cx="2553130" cy="994306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Full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pic>
        <p:nvPicPr>
          <p:cNvPr id="5" name="Picture 4" descr="A picture containing bird, light, sitting, hanging&#10;&#10;Description automatically generated">
            <a:extLst>
              <a:ext uri="{FF2B5EF4-FFF2-40B4-BE49-F238E27FC236}">
                <a16:creationId xmlns:a16="http://schemas.microsoft.com/office/drawing/2014/main" id="{2899851F-35A4-A84B-8914-1F6EB01AAB3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741" y="595116"/>
            <a:ext cx="1734516" cy="5667768"/>
          </a:xfrm>
          <a:prstGeom prst="rect">
            <a:avLst/>
          </a:prstGeom>
        </p:spPr>
      </p:pic>
      <p:pic>
        <p:nvPicPr>
          <p:cNvPr id="7" name="7 Slide 7 Capacity" descr="7 Slide 7 Capacity">
            <a:hlinkClick r:id="" action="ppaction://media"/>
            <a:extLst>
              <a:ext uri="{FF2B5EF4-FFF2-40B4-BE49-F238E27FC236}">
                <a16:creationId xmlns:a16="http://schemas.microsoft.com/office/drawing/2014/main" id="{E27EB84F-6E42-CA40-9836-81447DBCF4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47122" y="18871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385251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86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5433237" y="427525"/>
            <a:ext cx="3265210" cy="994306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More or less?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pic>
        <p:nvPicPr>
          <p:cNvPr id="5" name="wrong" descr="A picture containing bird, light, sitting, hanging&#10;&#10;Description automatically generated">
            <a:hlinkClick r:id="rId5" action="ppaction://hlinksldjump"/>
            <a:extLst>
              <a:ext uri="{FF2B5EF4-FFF2-40B4-BE49-F238E27FC236}">
                <a16:creationId xmlns:a16="http://schemas.microsoft.com/office/drawing/2014/main" id="{2899851F-35A4-A84B-8914-1F6EB01AAB3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225" y="2354336"/>
            <a:ext cx="1184698" cy="387116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20BFCDC-281B-C445-B066-7983EF03DAFC}"/>
              </a:ext>
            </a:extLst>
          </p:cNvPr>
          <p:cNvSpPr/>
          <p:nvPr/>
        </p:nvSpPr>
        <p:spPr>
          <a:xfrm>
            <a:off x="662183" y="1849618"/>
            <a:ext cx="39100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Which bottle contains less liquid?</a:t>
            </a:r>
          </a:p>
        </p:txBody>
      </p:sp>
      <p:pic>
        <p:nvPicPr>
          <p:cNvPr id="7" name="8 Slide 8 Capacity" descr="8 Slide 8 Capacity">
            <a:hlinkClick r:id="" action="ppaction://media"/>
            <a:extLst>
              <a:ext uri="{FF2B5EF4-FFF2-40B4-BE49-F238E27FC236}">
                <a16:creationId xmlns:a16="http://schemas.microsoft.com/office/drawing/2014/main" id="{BABAD3D6-2468-BC42-9CE0-1730B27DD6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47122" y="21125"/>
            <a:ext cx="812800" cy="812800"/>
          </a:xfrm>
          <a:prstGeom prst="rect">
            <a:avLst/>
          </a:prstGeom>
        </p:spPr>
      </p:pic>
      <p:pic>
        <p:nvPicPr>
          <p:cNvPr id="8" name="Picture 7" descr="A close up of a bottle&#10;&#10;Description automatically generated">
            <a:hlinkClick r:id="rId8" action="ppaction://hlinksldjump"/>
            <a:extLst>
              <a:ext uri="{FF2B5EF4-FFF2-40B4-BE49-F238E27FC236}">
                <a16:creationId xmlns:a16="http://schemas.microsoft.com/office/drawing/2014/main" id="{AA72AB79-1CE5-5A4D-88D9-93474FE2BE21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68" r="38049"/>
          <a:stretch/>
        </p:blipFill>
        <p:spPr>
          <a:xfrm>
            <a:off x="2537941" y="2367480"/>
            <a:ext cx="1743823" cy="3844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21717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276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y again">
            <a:extLst>
              <a:ext uri="{FF2B5EF4-FFF2-40B4-BE49-F238E27FC236}">
                <a16:creationId xmlns:a16="http://schemas.microsoft.com/office/drawing/2014/main" id="{1F2979DA-1DFC-114C-9211-D68AFADF4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2301130"/>
            <a:ext cx="8220075" cy="994306"/>
          </a:xfrm>
        </p:spPr>
        <p:txBody>
          <a:bodyPr/>
          <a:lstStyle/>
          <a:p>
            <a:r>
              <a:rPr lang="en-US" sz="6600" dirty="0">
                <a:solidFill>
                  <a:srgbClr val="DE1E5A"/>
                </a:solidFill>
              </a:rPr>
              <a:t>Try again!</a:t>
            </a:r>
          </a:p>
        </p:txBody>
      </p:sp>
      <p:sp>
        <p:nvSpPr>
          <p:cNvPr id="6" name="title">
            <a:hlinkClick r:id="rId4" action="ppaction://hlinksldjump"/>
            <a:extLst>
              <a:ext uri="{FF2B5EF4-FFF2-40B4-BE49-F238E27FC236}">
                <a16:creationId xmlns:a16="http://schemas.microsoft.com/office/drawing/2014/main" id="{54903C5E-0F8A-164C-A074-A0C4B2ACDE9E}"/>
              </a:ext>
            </a:extLst>
          </p:cNvPr>
          <p:cNvSpPr/>
          <p:nvPr/>
        </p:nvSpPr>
        <p:spPr>
          <a:xfrm>
            <a:off x="6693407" y="5693664"/>
            <a:ext cx="2005039" cy="722016"/>
          </a:xfrm>
          <a:prstGeom prst="round2DiagRect">
            <a:avLst>
              <a:gd name="adj1" fmla="val 19619"/>
              <a:gd name="adj2" fmla="val 5304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Back</a:t>
            </a:r>
          </a:p>
        </p:txBody>
      </p:sp>
      <p:pic>
        <p:nvPicPr>
          <p:cNvPr id="8" name="10 Slide 10 Capacity" descr="10 Slide 10 Capacity">
            <a:hlinkClick r:id="" action="ppaction://media"/>
            <a:extLst>
              <a:ext uri="{FF2B5EF4-FFF2-40B4-BE49-F238E27FC236}">
                <a16:creationId xmlns:a16="http://schemas.microsoft.com/office/drawing/2014/main" id="{B69B9316-EC08-E34C-95AF-482A737BED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85088" y="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264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6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rrect">
            <a:extLst>
              <a:ext uri="{FF2B5EF4-FFF2-40B4-BE49-F238E27FC236}">
                <a16:creationId xmlns:a16="http://schemas.microsoft.com/office/drawing/2014/main" id="{1F2979DA-1DFC-114C-9211-D68AFADF4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B050"/>
                </a:solidFill>
              </a:rPr>
              <a:t>Correct!</a:t>
            </a:r>
          </a:p>
        </p:txBody>
      </p:sp>
      <p:pic>
        <p:nvPicPr>
          <p:cNvPr id="4" name="Tick" descr="Shape, arrow&#10;&#10;Description automatically generated">
            <a:extLst>
              <a:ext uri="{FF2B5EF4-FFF2-40B4-BE49-F238E27FC236}">
                <a16:creationId xmlns:a16="http://schemas.microsoft.com/office/drawing/2014/main" id="{1A904944-D90D-0F40-A468-CEADEA2B14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255" y="1086948"/>
            <a:ext cx="4901491" cy="4684105"/>
          </a:xfrm>
          <a:prstGeom prst="rect">
            <a:avLst/>
          </a:prstGeom>
        </p:spPr>
      </p:pic>
      <p:pic>
        <p:nvPicPr>
          <p:cNvPr id="5" name="9 Slide 9 Capacity" descr="9 Slide 9 Capacity">
            <a:hlinkClick r:id="" action="ppaction://media"/>
            <a:extLst>
              <a:ext uri="{FF2B5EF4-FFF2-40B4-BE49-F238E27FC236}">
                <a16:creationId xmlns:a16="http://schemas.microsoft.com/office/drawing/2014/main" id="{AFD4A970-9762-1C4E-A905-C123FD15FC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60704" y="25317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22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4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5433237" y="427525"/>
            <a:ext cx="3265210" cy="994306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More or less?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pic>
        <p:nvPicPr>
          <p:cNvPr id="7" name="Hlaf Full" descr="A picture containing indoor, sitting, monitor, computer&#10;&#10;Description automatically generated">
            <a:hlinkClick r:id="rId5" action="ppaction://hlinksldjump"/>
            <a:extLst>
              <a:ext uri="{FF2B5EF4-FFF2-40B4-BE49-F238E27FC236}">
                <a16:creationId xmlns:a16="http://schemas.microsoft.com/office/drawing/2014/main" id="{B4262A04-7A81-824F-B644-E9A94F1D9BD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133" y="2364781"/>
            <a:ext cx="2084669" cy="3871161"/>
          </a:xfrm>
          <a:prstGeom prst="rect">
            <a:avLst/>
          </a:prstGeom>
        </p:spPr>
      </p:pic>
      <p:pic>
        <p:nvPicPr>
          <p:cNvPr id="9" name="Full Glass" descr="A picture containing indoor, cup, table, sitting&#10;&#10;Description automatically generated">
            <a:hlinkClick r:id="rId7" action="ppaction://hlinksldjump"/>
            <a:extLst>
              <a:ext uri="{FF2B5EF4-FFF2-40B4-BE49-F238E27FC236}">
                <a16:creationId xmlns:a16="http://schemas.microsoft.com/office/drawing/2014/main" id="{7D610416-EC75-0E44-9AE9-CF779D58F96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853" y="2364780"/>
            <a:ext cx="2084669" cy="387116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C902867-38C3-C846-95C9-561EEFEC475C}"/>
              </a:ext>
            </a:extLst>
          </p:cNvPr>
          <p:cNvSpPr/>
          <p:nvPr/>
        </p:nvSpPr>
        <p:spPr>
          <a:xfrm>
            <a:off x="662183" y="1767120"/>
            <a:ext cx="39869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Which glass contains more liquid?</a:t>
            </a:r>
          </a:p>
        </p:txBody>
      </p:sp>
      <p:pic>
        <p:nvPicPr>
          <p:cNvPr id="11" name="11 Slide 11 Capacity" descr="11 Slide 11 Capacity">
            <a:hlinkClick r:id="" action="ppaction://media"/>
            <a:extLst>
              <a:ext uri="{FF2B5EF4-FFF2-40B4-BE49-F238E27FC236}">
                <a16:creationId xmlns:a16="http://schemas.microsoft.com/office/drawing/2014/main" id="{7518FA4D-1509-9045-B090-F48B96D87B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47122" y="11187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03902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266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hlinkClick r:id="rId4" action="ppaction://hlinksldjump"/>
            <a:extLst>
              <a:ext uri="{FF2B5EF4-FFF2-40B4-BE49-F238E27FC236}">
                <a16:creationId xmlns:a16="http://schemas.microsoft.com/office/drawing/2014/main" id="{964A5589-D0C4-D84C-9EDF-7DCD6D740B8B}"/>
              </a:ext>
            </a:extLst>
          </p:cNvPr>
          <p:cNvSpPr/>
          <p:nvPr/>
        </p:nvSpPr>
        <p:spPr>
          <a:xfrm>
            <a:off x="6693407" y="5693664"/>
            <a:ext cx="2005039" cy="722016"/>
          </a:xfrm>
          <a:prstGeom prst="round2DiagRect">
            <a:avLst>
              <a:gd name="adj1" fmla="val 19619"/>
              <a:gd name="adj2" fmla="val 5304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Back</a:t>
            </a:r>
          </a:p>
        </p:txBody>
      </p:sp>
      <p:pic>
        <p:nvPicPr>
          <p:cNvPr id="3" name="13 Slide 13 Capacity" descr="13 Slide 13 Capacity">
            <a:hlinkClick r:id="" action="ppaction://media"/>
            <a:extLst>
              <a:ext uri="{FF2B5EF4-FFF2-40B4-BE49-F238E27FC236}">
                <a16:creationId xmlns:a16="http://schemas.microsoft.com/office/drawing/2014/main" id="{EF7988E4-A75D-4A40-88A2-414D0F519D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97280" y="72495"/>
            <a:ext cx="812800" cy="812800"/>
          </a:xfrm>
          <a:prstGeom prst="rect">
            <a:avLst/>
          </a:prstGeom>
        </p:spPr>
      </p:pic>
      <p:sp>
        <p:nvSpPr>
          <p:cNvPr id="6" name="Try again">
            <a:extLst>
              <a:ext uri="{FF2B5EF4-FFF2-40B4-BE49-F238E27FC236}">
                <a16:creationId xmlns:a16="http://schemas.microsoft.com/office/drawing/2014/main" id="{E03B0F86-B9CF-0F43-9416-4473CDC657DB}"/>
              </a:ext>
            </a:extLst>
          </p:cNvPr>
          <p:cNvSpPr txBox="1">
            <a:spLocks/>
          </p:cNvSpPr>
          <p:nvPr/>
        </p:nvSpPr>
        <p:spPr>
          <a:xfrm>
            <a:off x="457198" y="2301130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>
                <a:solidFill>
                  <a:srgbClr val="DE1E5A"/>
                </a:solidFill>
              </a:rPr>
              <a:t>Try again!</a:t>
            </a:r>
            <a:endParaRPr lang="en-US" sz="6600" dirty="0">
              <a:solidFill>
                <a:srgbClr val="DE1E5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751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rrect">
            <a:extLst>
              <a:ext uri="{FF2B5EF4-FFF2-40B4-BE49-F238E27FC236}">
                <a16:creationId xmlns:a16="http://schemas.microsoft.com/office/drawing/2014/main" id="{1F2979DA-1DFC-114C-9211-D68AFADF4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B050"/>
                </a:solidFill>
              </a:rPr>
              <a:t>Correct!</a:t>
            </a:r>
          </a:p>
        </p:txBody>
      </p:sp>
      <p:pic>
        <p:nvPicPr>
          <p:cNvPr id="4" name="Tick" descr="Shape, arrow&#10;&#10;Description automatically generated">
            <a:extLst>
              <a:ext uri="{FF2B5EF4-FFF2-40B4-BE49-F238E27FC236}">
                <a16:creationId xmlns:a16="http://schemas.microsoft.com/office/drawing/2014/main" id="{1A904944-D90D-0F40-A468-CEADEA2B14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255" y="1086948"/>
            <a:ext cx="4901491" cy="4684105"/>
          </a:xfrm>
          <a:prstGeom prst="rect">
            <a:avLst/>
          </a:prstGeom>
        </p:spPr>
      </p:pic>
      <p:pic>
        <p:nvPicPr>
          <p:cNvPr id="3" name="12 Slide 12 Capacity " descr="12 Slide 12 Capacity ">
            <a:hlinkClick r:id="" action="ppaction://media"/>
            <a:extLst>
              <a:ext uri="{FF2B5EF4-FFF2-40B4-BE49-F238E27FC236}">
                <a16:creationId xmlns:a16="http://schemas.microsoft.com/office/drawing/2014/main" id="{2BED57D8-60F5-0D4F-B611-5AF609970E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50976" y="27414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55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4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5433237" y="427525"/>
            <a:ext cx="3265210" cy="994306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More or less?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pic>
        <p:nvPicPr>
          <p:cNvPr id="5" name="half" descr="A picture containing vessel, bottle, mug, cup&#10;&#10;Description automatically generated">
            <a:hlinkClick r:id="rId5" action="ppaction://hlinksldjump"/>
            <a:extLst>
              <a:ext uri="{FF2B5EF4-FFF2-40B4-BE49-F238E27FC236}">
                <a16:creationId xmlns:a16="http://schemas.microsoft.com/office/drawing/2014/main" id="{8EFD4759-DCE5-EF45-9842-FDC405F41A4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651" y="2572640"/>
            <a:ext cx="2623349" cy="3519237"/>
          </a:xfrm>
          <a:prstGeom prst="rect">
            <a:avLst/>
          </a:prstGeom>
        </p:spPr>
      </p:pic>
      <p:pic>
        <p:nvPicPr>
          <p:cNvPr id="8" name="almost empty" descr="A picture containing bottle&#10;&#10;Description automatically generated">
            <a:hlinkClick r:id="rId7" action="ppaction://hlinksldjump"/>
            <a:extLst>
              <a:ext uri="{FF2B5EF4-FFF2-40B4-BE49-F238E27FC236}">
                <a16:creationId xmlns:a16="http://schemas.microsoft.com/office/drawing/2014/main" id="{F7C115E7-09F0-F042-AEDE-28D1B861720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810" y="2572640"/>
            <a:ext cx="2623349" cy="351923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1A67473-3538-7A49-95D4-6A25DBD65907}"/>
              </a:ext>
            </a:extLst>
          </p:cNvPr>
          <p:cNvSpPr/>
          <p:nvPr/>
        </p:nvSpPr>
        <p:spPr>
          <a:xfrm>
            <a:off x="661955" y="1778003"/>
            <a:ext cx="37978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Which jug contains more liquid?</a:t>
            </a:r>
          </a:p>
        </p:txBody>
      </p:sp>
      <p:pic>
        <p:nvPicPr>
          <p:cNvPr id="11" name="14 Slide 14 Capacity" descr="14 Slide 14 Capacity">
            <a:hlinkClick r:id="" action="ppaction://media"/>
            <a:extLst>
              <a:ext uri="{FF2B5EF4-FFF2-40B4-BE49-F238E27FC236}">
                <a16:creationId xmlns:a16="http://schemas.microsoft.com/office/drawing/2014/main" id="{087A7A3A-1132-104A-A288-1F4B3F7AE9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47122" y="1860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35103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266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hlinkClick r:id="rId4" action="ppaction://hlinksldjump"/>
            <a:extLst>
              <a:ext uri="{FF2B5EF4-FFF2-40B4-BE49-F238E27FC236}">
                <a16:creationId xmlns:a16="http://schemas.microsoft.com/office/drawing/2014/main" id="{C41C7868-8A0D-C440-8AC6-7EBD13E8C237}"/>
              </a:ext>
            </a:extLst>
          </p:cNvPr>
          <p:cNvSpPr/>
          <p:nvPr/>
        </p:nvSpPr>
        <p:spPr>
          <a:xfrm>
            <a:off x="6693407" y="5693664"/>
            <a:ext cx="2005039" cy="722016"/>
          </a:xfrm>
          <a:prstGeom prst="round2DiagRect">
            <a:avLst>
              <a:gd name="adj1" fmla="val 19619"/>
              <a:gd name="adj2" fmla="val 5304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Back</a:t>
            </a:r>
          </a:p>
        </p:txBody>
      </p:sp>
      <p:pic>
        <p:nvPicPr>
          <p:cNvPr id="3" name="16 Slide 16 Capacity" descr="16 Slide 16 Capacity">
            <a:hlinkClick r:id="" action="ppaction://media"/>
            <a:extLst>
              <a:ext uri="{FF2B5EF4-FFF2-40B4-BE49-F238E27FC236}">
                <a16:creationId xmlns:a16="http://schemas.microsoft.com/office/drawing/2014/main" id="{03D244E9-7261-7F43-B7B8-65D636D22F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2800" y="0"/>
            <a:ext cx="812800" cy="812800"/>
          </a:xfrm>
          <a:prstGeom prst="rect">
            <a:avLst/>
          </a:prstGeom>
        </p:spPr>
      </p:pic>
      <p:sp>
        <p:nvSpPr>
          <p:cNvPr id="8" name="Try again">
            <a:extLst>
              <a:ext uri="{FF2B5EF4-FFF2-40B4-BE49-F238E27FC236}">
                <a16:creationId xmlns:a16="http://schemas.microsoft.com/office/drawing/2014/main" id="{DF4316DF-280D-F049-B976-56E97AF8D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2301130"/>
            <a:ext cx="8220075" cy="994306"/>
          </a:xfrm>
        </p:spPr>
        <p:txBody>
          <a:bodyPr/>
          <a:lstStyle/>
          <a:p>
            <a:r>
              <a:rPr lang="en-US" sz="6600" dirty="0">
                <a:solidFill>
                  <a:srgbClr val="DE1E5A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876844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rrect">
            <a:extLst>
              <a:ext uri="{FF2B5EF4-FFF2-40B4-BE49-F238E27FC236}">
                <a16:creationId xmlns:a16="http://schemas.microsoft.com/office/drawing/2014/main" id="{1F2979DA-1DFC-114C-9211-D68AFADF4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B050"/>
                </a:solidFill>
              </a:rPr>
              <a:t>Correct!</a:t>
            </a:r>
          </a:p>
        </p:txBody>
      </p:sp>
      <p:pic>
        <p:nvPicPr>
          <p:cNvPr id="4" name="Tick" descr="Shape, arrow&#10;&#10;Description automatically generated">
            <a:extLst>
              <a:ext uri="{FF2B5EF4-FFF2-40B4-BE49-F238E27FC236}">
                <a16:creationId xmlns:a16="http://schemas.microsoft.com/office/drawing/2014/main" id="{1A904944-D90D-0F40-A468-CEADEA2B14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255" y="1086948"/>
            <a:ext cx="4901491" cy="4684105"/>
          </a:xfrm>
          <a:prstGeom prst="rect">
            <a:avLst/>
          </a:prstGeom>
        </p:spPr>
      </p:pic>
      <p:pic>
        <p:nvPicPr>
          <p:cNvPr id="3" name="15 Slide 15 Capacity " descr="15 Slide 15 Capacity ">
            <a:hlinkClick r:id="" action="ppaction://media"/>
            <a:extLst>
              <a:ext uri="{FF2B5EF4-FFF2-40B4-BE49-F238E27FC236}">
                <a16:creationId xmlns:a16="http://schemas.microsoft.com/office/drawing/2014/main" id="{5DA6352C-C227-174E-921C-1F21DFB747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121664" y="7655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122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5433237" y="427525"/>
            <a:ext cx="3265210" cy="994306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More or less?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pic>
        <p:nvPicPr>
          <p:cNvPr id="6" name="Picture 5" descr="A picture containing game, table, cup&#10;&#10;Description automatically generated">
            <a:hlinkClick r:id="rId5" action="ppaction://hlinksldjump"/>
            <a:extLst>
              <a:ext uri="{FF2B5EF4-FFF2-40B4-BE49-F238E27FC236}">
                <a16:creationId xmlns:a16="http://schemas.microsoft.com/office/drawing/2014/main" id="{F84EAFAF-D457-3A4F-BB2B-7DC9926D2E5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815" y="2729681"/>
            <a:ext cx="2707344" cy="290846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FA8CD6A-DE9A-AC48-8B1F-B4588A5F3E6A}"/>
              </a:ext>
            </a:extLst>
          </p:cNvPr>
          <p:cNvSpPr/>
          <p:nvPr/>
        </p:nvSpPr>
        <p:spPr>
          <a:xfrm>
            <a:off x="662183" y="1849618"/>
            <a:ext cx="3993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Which bucket contains less liquid?</a:t>
            </a:r>
          </a:p>
        </p:txBody>
      </p:sp>
      <p:pic>
        <p:nvPicPr>
          <p:cNvPr id="11" name="17 Slide 17 Capacity" descr="17 Slide 17 Capacity">
            <a:hlinkClick r:id="" action="ppaction://media"/>
            <a:extLst>
              <a:ext uri="{FF2B5EF4-FFF2-40B4-BE49-F238E27FC236}">
                <a16:creationId xmlns:a16="http://schemas.microsoft.com/office/drawing/2014/main" id="{32D902C5-5432-8F4D-876C-F29139ADC7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12800" y="0"/>
            <a:ext cx="812800" cy="812800"/>
          </a:xfrm>
          <a:prstGeom prst="rect">
            <a:avLst/>
          </a:prstGeom>
        </p:spPr>
      </p:pic>
      <p:pic>
        <p:nvPicPr>
          <p:cNvPr id="13" name="Picture 12" descr="A picture containing game, basketball, table, sitting&#10;&#10;Description automatically generated">
            <a:hlinkClick r:id="rId8" action="ppaction://hlinksldjump"/>
            <a:extLst>
              <a:ext uri="{FF2B5EF4-FFF2-40B4-BE49-F238E27FC236}">
                <a16:creationId xmlns:a16="http://schemas.microsoft.com/office/drawing/2014/main" id="{C14E0C64-E588-CF4D-87AF-8DF9251F647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211" y="2729681"/>
            <a:ext cx="2707344" cy="2908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0711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295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hlinkClick r:id="rId4" action="ppaction://hlinksldjump"/>
            <a:extLst>
              <a:ext uri="{FF2B5EF4-FFF2-40B4-BE49-F238E27FC236}">
                <a16:creationId xmlns:a16="http://schemas.microsoft.com/office/drawing/2014/main" id="{8FB510DE-D0F4-FF42-B63C-7B9213429B98}"/>
              </a:ext>
            </a:extLst>
          </p:cNvPr>
          <p:cNvSpPr/>
          <p:nvPr/>
        </p:nvSpPr>
        <p:spPr>
          <a:xfrm>
            <a:off x="6693407" y="5693664"/>
            <a:ext cx="2005039" cy="722016"/>
          </a:xfrm>
          <a:prstGeom prst="round2DiagRect">
            <a:avLst>
              <a:gd name="adj1" fmla="val 19619"/>
              <a:gd name="adj2" fmla="val 5304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Back</a:t>
            </a:r>
          </a:p>
        </p:txBody>
      </p:sp>
      <p:pic>
        <p:nvPicPr>
          <p:cNvPr id="3" name="19 Slide 19 Capacity" descr="19 Slide 19 Capacity">
            <a:hlinkClick r:id="" action="ppaction://media"/>
            <a:extLst>
              <a:ext uri="{FF2B5EF4-FFF2-40B4-BE49-F238E27FC236}">
                <a16:creationId xmlns:a16="http://schemas.microsoft.com/office/drawing/2014/main" id="{5B4A4715-51E9-644C-A07E-13BB2F4645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26592" y="0"/>
            <a:ext cx="812800" cy="812800"/>
          </a:xfrm>
          <a:prstGeom prst="rect">
            <a:avLst/>
          </a:prstGeom>
        </p:spPr>
      </p:pic>
      <p:sp>
        <p:nvSpPr>
          <p:cNvPr id="8" name="Try again">
            <a:extLst>
              <a:ext uri="{FF2B5EF4-FFF2-40B4-BE49-F238E27FC236}">
                <a16:creationId xmlns:a16="http://schemas.microsoft.com/office/drawing/2014/main" id="{988D7D90-712B-C444-B24C-8467D5985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2301130"/>
            <a:ext cx="8220075" cy="994306"/>
          </a:xfrm>
        </p:spPr>
        <p:txBody>
          <a:bodyPr/>
          <a:lstStyle/>
          <a:p>
            <a:r>
              <a:rPr lang="en-US" sz="6600" dirty="0">
                <a:solidFill>
                  <a:srgbClr val="DE1E5A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628859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rrect">
            <a:extLst>
              <a:ext uri="{FF2B5EF4-FFF2-40B4-BE49-F238E27FC236}">
                <a16:creationId xmlns:a16="http://schemas.microsoft.com/office/drawing/2014/main" id="{1F2979DA-1DFC-114C-9211-D68AFADF4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B050"/>
                </a:solidFill>
              </a:rPr>
              <a:t>Correct!</a:t>
            </a:r>
          </a:p>
        </p:txBody>
      </p:sp>
      <p:pic>
        <p:nvPicPr>
          <p:cNvPr id="4" name="Tick" descr="Shape, arrow&#10;&#10;Description automatically generated">
            <a:extLst>
              <a:ext uri="{FF2B5EF4-FFF2-40B4-BE49-F238E27FC236}">
                <a16:creationId xmlns:a16="http://schemas.microsoft.com/office/drawing/2014/main" id="{1A904944-D90D-0F40-A468-CEADEA2B14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255" y="1086948"/>
            <a:ext cx="4901491" cy="4684105"/>
          </a:xfrm>
          <a:prstGeom prst="rect">
            <a:avLst/>
          </a:prstGeom>
        </p:spPr>
      </p:pic>
      <p:pic>
        <p:nvPicPr>
          <p:cNvPr id="3" name="18 Slide 18 Capacity" descr="18 Slide 18 Capacity">
            <a:hlinkClick r:id="" action="ppaction://media"/>
            <a:extLst>
              <a:ext uri="{FF2B5EF4-FFF2-40B4-BE49-F238E27FC236}">
                <a16:creationId xmlns:a16="http://schemas.microsoft.com/office/drawing/2014/main" id="{426678F1-8B39-AD4F-A054-178E0CD5A6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60704" y="27414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611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3604437" y="427525"/>
            <a:ext cx="5094010" cy="994306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Capacity and Volume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E84DF7B-9F4A-D94A-8064-709C02C2B452}"/>
              </a:ext>
            </a:extLst>
          </p:cNvPr>
          <p:cNvSpPr txBox="1"/>
          <p:nvPr/>
        </p:nvSpPr>
        <p:spPr>
          <a:xfrm>
            <a:off x="999460" y="1903228"/>
            <a:ext cx="7378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beaker is….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6121B53-9A47-8949-B1C2-6F7604F2A674}"/>
              </a:ext>
            </a:extLst>
          </p:cNvPr>
          <p:cNvSpPr/>
          <p:nvPr/>
        </p:nvSpPr>
        <p:spPr>
          <a:xfrm>
            <a:off x="598470" y="5199321"/>
            <a:ext cx="1623735" cy="978195"/>
          </a:xfrm>
          <a:prstGeom prst="roundRect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Empty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209B6E8-7BEA-374B-B714-17F8FAABD1C2}"/>
              </a:ext>
            </a:extLst>
          </p:cNvPr>
          <p:cNvSpPr/>
          <p:nvPr/>
        </p:nvSpPr>
        <p:spPr>
          <a:xfrm>
            <a:off x="2568022" y="5199321"/>
            <a:ext cx="1796902" cy="978195"/>
          </a:xfrm>
          <a:prstGeom prst="roundRect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Nearly empty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B33E03B6-9F0C-AA4F-B31A-C59977877DB6}"/>
              </a:ext>
            </a:extLst>
          </p:cNvPr>
          <p:cNvSpPr/>
          <p:nvPr/>
        </p:nvSpPr>
        <p:spPr>
          <a:xfrm>
            <a:off x="4710741" y="5199321"/>
            <a:ext cx="1623735" cy="978195"/>
          </a:xfrm>
          <a:prstGeom prst="roundRect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Half-full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93DA77A3-708B-2B45-B1FA-51DF836D38D6}"/>
              </a:ext>
            </a:extLst>
          </p:cNvPr>
          <p:cNvSpPr/>
          <p:nvPr/>
        </p:nvSpPr>
        <p:spPr>
          <a:xfrm>
            <a:off x="6680293" y="5199321"/>
            <a:ext cx="1623735" cy="978195"/>
          </a:xfrm>
          <a:prstGeom prst="roundRect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Full</a:t>
            </a:r>
          </a:p>
        </p:txBody>
      </p:sp>
      <p:pic>
        <p:nvPicPr>
          <p:cNvPr id="14" name="Picture 13" descr="A picture containing text&#10;&#10;Description automatically generated">
            <a:extLst>
              <a:ext uri="{FF2B5EF4-FFF2-40B4-BE49-F238E27FC236}">
                <a16:creationId xmlns:a16="http://schemas.microsoft.com/office/drawing/2014/main" id="{29DC8154-F2E8-CD42-891C-1AC7EF416BB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411" y="2106972"/>
            <a:ext cx="3180223" cy="2644055"/>
          </a:xfrm>
          <a:prstGeom prst="rect">
            <a:avLst/>
          </a:prstGeom>
        </p:spPr>
      </p:pic>
      <p:pic>
        <p:nvPicPr>
          <p:cNvPr id="15" name="20 Slide 20 Capacity " descr="20 Slide 20 Capacity ">
            <a:hlinkClick r:id="" action="ppaction://media"/>
            <a:extLst>
              <a:ext uri="{FF2B5EF4-FFF2-40B4-BE49-F238E27FC236}">
                <a16:creationId xmlns:a16="http://schemas.microsoft.com/office/drawing/2014/main" id="{11083522-157C-DC43-B1BE-93F22328DF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228791" y="101461"/>
            <a:ext cx="812800" cy="812800"/>
          </a:xfrm>
          <a:prstGeom prst="rect">
            <a:avLst/>
          </a:prstGeom>
        </p:spPr>
      </p:pic>
      <p:sp>
        <p:nvSpPr>
          <p:cNvPr id="16" name="reveal">
            <a:extLst>
              <a:ext uri="{FF2B5EF4-FFF2-40B4-BE49-F238E27FC236}">
                <a16:creationId xmlns:a16="http://schemas.microsoft.com/office/drawing/2014/main" id="{218020EB-1D31-154C-B0C5-320A18E36E3D}"/>
              </a:ext>
            </a:extLst>
          </p:cNvPr>
          <p:cNvSpPr/>
          <p:nvPr/>
        </p:nvSpPr>
        <p:spPr>
          <a:xfrm>
            <a:off x="6785027" y="2721866"/>
            <a:ext cx="1414266" cy="1414266"/>
          </a:xfrm>
          <a:prstGeom prst="ellipse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Reveal</a:t>
            </a:r>
          </a:p>
        </p:txBody>
      </p:sp>
    </p:spTree>
    <p:extLst>
      <p:ext uri="{BB962C8B-B14F-4D97-AF65-F5344CB8AC3E}">
        <p14:creationId xmlns:p14="http://schemas.microsoft.com/office/powerpoint/2010/main" val="63940340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8359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3604437" y="427525"/>
            <a:ext cx="5094010" cy="994306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Capacity and Volume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E84DF7B-9F4A-D94A-8064-709C02C2B452}"/>
              </a:ext>
            </a:extLst>
          </p:cNvPr>
          <p:cNvSpPr txBox="1"/>
          <p:nvPr/>
        </p:nvSpPr>
        <p:spPr>
          <a:xfrm>
            <a:off x="999460" y="1903228"/>
            <a:ext cx="7378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bottle is….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6121B53-9A47-8949-B1C2-6F7604F2A674}"/>
              </a:ext>
            </a:extLst>
          </p:cNvPr>
          <p:cNvSpPr/>
          <p:nvPr/>
        </p:nvSpPr>
        <p:spPr>
          <a:xfrm>
            <a:off x="1292633" y="3202876"/>
            <a:ext cx="1623735" cy="978195"/>
          </a:xfrm>
          <a:prstGeom prst="roundRect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Empty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209B6E8-7BEA-374B-B714-17F8FAABD1C2}"/>
              </a:ext>
            </a:extLst>
          </p:cNvPr>
          <p:cNvSpPr/>
          <p:nvPr/>
        </p:nvSpPr>
        <p:spPr>
          <a:xfrm flipH="1">
            <a:off x="1206049" y="4643137"/>
            <a:ext cx="1796902" cy="978195"/>
          </a:xfrm>
          <a:prstGeom prst="roundRect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Nearly empty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B33E03B6-9F0C-AA4F-B31A-C59977877DB6}"/>
              </a:ext>
            </a:extLst>
          </p:cNvPr>
          <p:cNvSpPr/>
          <p:nvPr/>
        </p:nvSpPr>
        <p:spPr>
          <a:xfrm>
            <a:off x="5811181" y="3202876"/>
            <a:ext cx="1623735" cy="978195"/>
          </a:xfrm>
          <a:prstGeom prst="roundRect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Half-full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93DA77A3-708B-2B45-B1FA-51DF836D38D6}"/>
              </a:ext>
            </a:extLst>
          </p:cNvPr>
          <p:cNvSpPr/>
          <p:nvPr/>
        </p:nvSpPr>
        <p:spPr>
          <a:xfrm flipH="1">
            <a:off x="5811181" y="4643137"/>
            <a:ext cx="1623735" cy="978195"/>
          </a:xfrm>
          <a:prstGeom prst="roundRect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Full</a:t>
            </a:r>
          </a:p>
        </p:txBody>
      </p:sp>
      <p:pic>
        <p:nvPicPr>
          <p:cNvPr id="7" name="Picture 6" descr="A picture containing bird, light, sitting, hanging&#10;&#10;Description automatically generated">
            <a:extLst>
              <a:ext uri="{FF2B5EF4-FFF2-40B4-BE49-F238E27FC236}">
                <a16:creationId xmlns:a16="http://schemas.microsoft.com/office/drawing/2014/main" id="{9901D9D2-A293-6F46-A154-204748038E0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47032" y="1597311"/>
            <a:ext cx="1433485" cy="4684105"/>
          </a:xfrm>
          <a:prstGeom prst="rect">
            <a:avLst/>
          </a:prstGeom>
        </p:spPr>
      </p:pic>
      <p:sp>
        <p:nvSpPr>
          <p:cNvPr id="15" name="reveal">
            <a:extLst>
              <a:ext uri="{FF2B5EF4-FFF2-40B4-BE49-F238E27FC236}">
                <a16:creationId xmlns:a16="http://schemas.microsoft.com/office/drawing/2014/main" id="{21DA8395-521B-6D4E-BBF3-3BAB7A476544}"/>
              </a:ext>
            </a:extLst>
          </p:cNvPr>
          <p:cNvSpPr/>
          <p:nvPr/>
        </p:nvSpPr>
        <p:spPr>
          <a:xfrm>
            <a:off x="7000766" y="1648345"/>
            <a:ext cx="1248429" cy="1248429"/>
          </a:xfrm>
          <a:prstGeom prst="ellipse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Reveal</a:t>
            </a:r>
          </a:p>
        </p:txBody>
      </p:sp>
      <p:pic>
        <p:nvPicPr>
          <p:cNvPr id="8" name="21 Slide 21 Capacity" descr="21 Slide 21 Capacity">
            <a:hlinkClick r:id="" action="ppaction://media"/>
            <a:extLst>
              <a:ext uri="{FF2B5EF4-FFF2-40B4-BE49-F238E27FC236}">
                <a16:creationId xmlns:a16="http://schemas.microsoft.com/office/drawing/2014/main" id="{3D81AFD1-F2C0-6748-8BE6-6B4503B834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71308" y="1860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74692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15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3604437" y="427525"/>
            <a:ext cx="5094010" cy="994306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Capacity and Volume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E84DF7B-9F4A-D94A-8064-709C02C2B452}"/>
              </a:ext>
            </a:extLst>
          </p:cNvPr>
          <p:cNvSpPr txBox="1"/>
          <p:nvPr/>
        </p:nvSpPr>
        <p:spPr>
          <a:xfrm>
            <a:off x="999460" y="1903228"/>
            <a:ext cx="7378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jug is….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6121B53-9A47-8949-B1C2-6F7604F2A674}"/>
              </a:ext>
            </a:extLst>
          </p:cNvPr>
          <p:cNvSpPr/>
          <p:nvPr/>
        </p:nvSpPr>
        <p:spPr>
          <a:xfrm>
            <a:off x="598470" y="5199321"/>
            <a:ext cx="1623735" cy="978195"/>
          </a:xfrm>
          <a:prstGeom prst="roundRect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Empty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209B6E8-7BEA-374B-B714-17F8FAABD1C2}"/>
              </a:ext>
            </a:extLst>
          </p:cNvPr>
          <p:cNvSpPr/>
          <p:nvPr/>
        </p:nvSpPr>
        <p:spPr>
          <a:xfrm>
            <a:off x="2568022" y="5199321"/>
            <a:ext cx="1796902" cy="978195"/>
          </a:xfrm>
          <a:prstGeom prst="roundRect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Nearly empty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B33E03B6-9F0C-AA4F-B31A-C59977877DB6}"/>
              </a:ext>
            </a:extLst>
          </p:cNvPr>
          <p:cNvSpPr/>
          <p:nvPr/>
        </p:nvSpPr>
        <p:spPr>
          <a:xfrm>
            <a:off x="4710741" y="5199321"/>
            <a:ext cx="1623735" cy="978195"/>
          </a:xfrm>
          <a:prstGeom prst="roundRect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Half-full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93DA77A3-708B-2B45-B1FA-51DF836D38D6}"/>
              </a:ext>
            </a:extLst>
          </p:cNvPr>
          <p:cNvSpPr/>
          <p:nvPr/>
        </p:nvSpPr>
        <p:spPr>
          <a:xfrm>
            <a:off x="6680293" y="5199321"/>
            <a:ext cx="1623735" cy="978195"/>
          </a:xfrm>
          <a:prstGeom prst="roundRect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Full</a:t>
            </a:r>
          </a:p>
        </p:txBody>
      </p:sp>
      <p:pic>
        <p:nvPicPr>
          <p:cNvPr id="7" name="Picture 6" descr="A picture containing bottle&#10;&#10;Description automatically generated">
            <a:extLst>
              <a:ext uri="{FF2B5EF4-FFF2-40B4-BE49-F238E27FC236}">
                <a16:creationId xmlns:a16="http://schemas.microsoft.com/office/drawing/2014/main" id="{4BB11B44-FD28-5742-9B00-8AA7BC9AC40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569" y="1829347"/>
            <a:ext cx="2384863" cy="3199306"/>
          </a:xfrm>
          <a:prstGeom prst="rect">
            <a:avLst/>
          </a:prstGeom>
        </p:spPr>
      </p:pic>
      <p:sp>
        <p:nvSpPr>
          <p:cNvPr id="15" name="reveal">
            <a:extLst>
              <a:ext uri="{FF2B5EF4-FFF2-40B4-BE49-F238E27FC236}">
                <a16:creationId xmlns:a16="http://schemas.microsoft.com/office/drawing/2014/main" id="{573019BD-BC25-DE4F-B26D-25CCB252EAE1}"/>
              </a:ext>
            </a:extLst>
          </p:cNvPr>
          <p:cNvSpPr/>
          <p:nvPr/>
        </p:nvSpPr>
        <p:spPr>
          <a:xfrm>
            <a:off x="6785027" y="2721866"/>
            <a:ext cx="1414266" cy="1414266"/>
          </a:xfrm>
          <a:prstGeom prst="ellipse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Reveal</a:t>
            </a:r>
          </a:p>
        </p:txBody>
      </p:sp>
      <p:pic>
        <p:nvPicPr>
          <p:cNvPr id="8" name="22 Slide 22 Capacity" descr="22 Slide 22 Capacity">
            <a:hlinkClick r:id="" action="ppaction://media"/>
            <a:extLst>
              <a:ext uri="{FF2B5EF4-FFF2-40B4-BE49-F238E27FC236}">
                <a16:creationId xmlns:a16="http://schemas.microsoft.com/office/drawing/2014/main" id="{476F52CC-C474-E04F-8D40-B5F886757F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47122" y="114000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264701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65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3604437" y="427525"/>
            <a:ext cx="5094010" cy="994306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Capacity and Volume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E84DF7B-9F4A-D94A-8064-709C02C2B452}"/>
              </a:ext>
            </a:extLst>
          </p:cNvPr>
          <p:cNvSpPr txBox="1"/>
          <p:nvPr/>
        </p:nvSpPr>
        <p:spPr>
          <a:xfrm>
            <a:off x="999460" y="1903228"/>
            <a:ext cx="7378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bucket is….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6121B53-9A47-8949-B1C2-6F7604F2A674}"/>
              </a:ext>
            </a:extLst>
          </p:cNvPr>
          <p:cNvSpPr/>
          <p:nvPr/>
        </p:nvSpPr>
        <p:spPr>
          <a:xfrm>
            <a:off x="598470" y="5199321"/>
            <a:ext cx="1623735" cy="978195"/>
          </a:xfrm>
          <a:prstGeom prst="roundRect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Empty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209B6E8-7BEA-374B-B714-17F8FAABD1C2}"/>
              </a:ext>
            </a:extLst>
          </p:cNvPr>
          <p:cNvSpPr/>
          <p:nvPr/>
        </p:nvSpPr>
        <p:spPr>
          <a:xfrm>
            <a:off x="2568022" y="5199321"/>
            <a:ext cx="1796902" cy="978195"/>
          </a:xfrm>
          <a:prstGeom prst="roundRect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Nearly empty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B33E03B6-9F0C-AA4F-B31A-C59977877DB6}"/>
              </a:ext>
            </a:extLst>
          </p:cNvPr>
          <p:cNvSpPr/>
          <p:nvPr/>
        </p:nvSpPr>
        <p:spPr>
          <a:xfrm>
            <a:off x="4710741" y="5199321"/>
            <a:ext cx="1623735" cy="978195"/>
          </a:xfrm>
          <a:prstGeom prst="roundRect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Half-full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93DA77A3-708B-2B45-B1FA-51DF836D38D6}"/>
              </a:ext>
            </a:extLst>
          </p:cNvPr>
          <p:cNvSpPr/>
          <p:nvPr/>
        </p:nvSpPr>
        <p:spPr>
          <a:xfrm>
            <a:off x="6680293" y="5199321"/>
            <a:ext cx="1623735" cy="978195"/>
          </a:xfrm>
          <a:prstGeom prst="roundRect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Full</a:t>
            </a:r>
          </a:p>
        </p:txBody>
      </p:sp>
      <p:pic>
        <p:nvPicPr>
          <p:cNvPr id="8" name="Picture 7" descr="A picture containing table, game, cup&#10;&#10;Description automatically generated">
            <a:extLst>
              <a:ext uri="{FF2B5EF4-FFF2-40B4-BE49-F238E27FC236}">
                <a16:creationId xmlns:a16="http://schemas.microsoft.com/office/drawing/2014/main" id="{A86613F6-6B42-5548-9105-4C342A88F4F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328" y="1974770"/>
            <a:ext cx="2707344" cy="2908461"/>
          </a:xfrm>
          <a:prstGeom prst="rect">
            <a:avLst/>
          </a:prstGeom>
        </p:spPr>
      </p:pic>
      <p:sp>
        <p:nvSpPr>
          <p:cNvPr id="14" name="reveal">
            <a:extLst>
              <a:ext uri="{FF2B5EF4-FFF2-40B4-BE49-F238E27FC236}">
                <a16:creationId xmlns:a16="http://schemas.microsoft.com/office/drawing/2014/main" id="{B2B1349E-4F3D-0746-B5DD-D3A685BBA41E}"/>
              </a:ext>
            </a:extLst>
          </p:cNvPr>
          <p:cNvSpPr/>
          <p:nvPr/>
        </p:nvSpPr>
        <p:spPr>
          <a:xfrm>
            <a:off x="6785027" y="2721866"/>
            <a:ext cx="1414266" cy="1414266"/>
          </a:xfrm>
          <a:prstGeom prst="ellipse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Reveal</a:t>
            </a:r>
          </a:p>
        </p:txBody>
      </p:sp>
      <p:pic>
        <p:nvPicPr>
          <p:cNvPr id="9" name="23 Slide 23 Capacity" descr="23 Slide 23 Capacity">
            <a:hlinkClick r:id="" action="ppaction://media"/>
            <a:extLst>
              <a:ext uri="{FF2B5EF4-FFF2-40B4-BE49-F238E27FC236}">
                <a16:creationId xmlns:a16="http://schemas.microsoft.com/office/drawing/2014/main" id="{B863531C-5781-E144-BB76-ED0DB99BEC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47122" y="60903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205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765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3232298" y="427525"/>
            <a:ext cx="5466149" cy="1263052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rIns="144000" bIns="108000" rtlCol="0" anchor="ctr"/>
          <a:lstStyle/>
          <a:p>
            <a:pPr algn="ctr"/>
            <a:r>
              <a:rPr lang="en-US" sz="3600" b="1" dirty="0"/>
              <a:t>Which container </a:t>
            </a:r>
            <a:br>
              <a:rPr lang="en-US" sz="3600" b="1" dirty="0"/>
            </a:br>
            <a:r>
              <a:rPr lang="en-US" sz="3600" b="1" dirty="0"/>
              <a:t>holds more?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pic>
        <p:nvPicPr>
          <p:cNvPr id="5" name="Picture 4" descr="A picture containing cup, indoor, sitting, table&#10;&#10;Description automatically generated">
            <a:extLst>
              <a:ext uri="{FF2B5EF4-FFF2-40B4-BE49-F238E27FC236}">
                <a16:creationId xmlns:a16="http://schemas.microsoft.com/office/drawing/2014/main" id="{234CB06B-6017-4A4A-A7FA-1B39DCF2435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252" y="2729681"/>
            <a:ext cx="2852091" cy="2644055"/>
          </a:xfrm>
          <a:prstGeom prst="rect">
            <a:avLst/>
          </a:prstGeom>
        </p:spPr>
      </p:pic>
      <p:pic>
        <p:nvPicPr>
          <p:cNvPr id="6" name="Picture 5" descr="A picture containing shape&#10;&#10;Description automatically generated">
            <a:extLst>
              <a:ext uri="{FF2B5EF4-FFF2-40B4-BE49-F238E27FC236}">
                <a16:creationId xmlns:a16="http://schemas.microsoft.com/office/drawing/2014/main" id="{933D2BDD-248E-CC44-9763-07343D6D433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3606" y="3234465"/>
            <a:ext cx="1423857" cy="2019463"/>
          </a:xfrm>
          <a:prstGeom prst="rect">
            <a:avLst/>
          </a:prstGeom>
        </p:spPr>
      </p:pic>
      <p:pic>
        <p:nvPicPr>
          <p:cNvPr id="2" name="24 Slide 24 Capacity" descr="24 Slide 24 Capacity">
            <a:hlinkClick r:id="" action="ppaction://media"/>
            <a:extLst>
              <a:ext uri="{FF2B5EF4-FFF2-40B4-BE49-F238E27FC236}">
                <a16:creationId xmlns:a16="http://schemas.microsoft.com/office/drawing/2014/main" id="{A776C61D-A062-D14B-99DF-F81CACCD1B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105087" y="102398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3820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3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3232298" y="427525"/>
            <a:ext cx="5466149" cy="1263052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rIns="144000" bIns="108000" rtlCol="0" anchor="ctr"/>
          <a:lstStyle/>
          <a:p>
            <a:pPr algn="ctr"/>
            <a:r>
              <a:rPr lang="en-US" sz="3600" b="1" dirty="0"/>
              <a:t>Which container </a:t>
            </a:r>
            <a:br>
              <a:rPr lang="en-US" sz="3600" b="1" dirty="0"/>
            </a:br>
            <a:r>
              <a:rPr lang="en-US" sz="3600" b="1" dirty="0"/>
              <a:t>holds more?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pic>
        <p:nvPicPr>
          <p:cNvPr id="5" name="Picture 4" descr="A picture containing indoor, coffee, sitting, table&#10;&#10;Description automatically generated">
            <a:extLst>
              <a:ext uri="{FF2B5EF4-FFF2-40B4-BE49-F238E27FC236}">
                <a16:creationId xmlns:a16="http://schemas.microsoft.com/office/drawing/2014/main" id="{2CAF780A-7F53-FF4B-AC1A-A1876CB6FF1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24" t="31998" r="27649" b="11986"/>
          <a:stretch/>
        </p:blipFill>
        <p:spPr>
          <a:xfrm>
            <a:off x="1302509" y="2592575"/>
            <a:ext cx="2838853" cy="3045566"/>
          </a:xfrm>
          <a:prstGeom prst="ellipse">
            <a:avLst/>
          </a:prstGeom>
        </p:spPr>
      </p:pic>
      <p:pic>
        <p:nvPicPr>
          <p:cNvPr id="8" name="Picture 7" descr="A picture containing shape&#10;&#10;Description automatically generated">
            <a:extLst>
              <a:ext uri="{FF2B5EF4-FFF2-40B4-BE49-F238E27FC236}">
                <a16:creationId xmlns:a16="http://schemas.microsoft.com/office/drawing/2014/main" id="{898A48B8-566B-4A4D-9782-59FCA376F01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053" y="2592575"/>
            <a:ext cx="1722867" cy="3199306"/>
          </a:xfrm>
          <a:prstGeom prst="rect">
            <a:avLst/>
          </a:prstGeom>
        </p:spPr>
      </p:pic>
      <p:pic>
        <p:nvPicPr>
          <p:cNvPr id="10" name="25 Slide 25 Capacity" descr="25 Slide 25 Capacity">
            <a:hlinkClick r:id="" action="ppaction://media"/>
            <a:extLst>
              <a:ext uri="{FF2B5EF4-FFF2-40B4-BE49-F238E27FC236}">
                <a16:creationId xmlns:a16="http://schemas.microsoft.com/office/drawing/2014/main" id="{54C916D4-1391-2143-87C4-936DC0EDF9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105087" y="46490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48048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96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3232298" y="427525"/>
            <a:ext cx="5466149" cy="1263052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rIns="144000" bIns="108000" rtlCol="0" anchor="ctr"/>
          <a:lstStyle/>
          <a:p>
            <a:pPr algn="ctr"/>
            <a:r>
              <a:rPr lang="en-US" sz="3600" b="1" dirty="0"/>
              <a:t>Which container </a:t>
            </a:r>
            <a:br>
              <a:rPr lang="en-US" sz="3600" b="1" dirty="0"/>
            </a:br>
            <a:r>
              <a:rPr lang="en-US" sz="3600" b="1" dirty="0"/>
              <a:t>holds more?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pic>
        <p:nvPicPr>
          <p:cNvPr id="5" name="Picture 4" descr="A picture containing cup, indoor, sitting, table&#10;&#10;Description automatically generated">
            <a:extLst>
              <a:ext uri="{FF2B5EF4-FFF2-40B4-BE49-F238E27FC236}">
                <a16:creationId xmlns:a16="http://schemas.microsoft.com/office/drawing/2014/main" id="{234CB06B-6017-4A4A-A7FA-1B39DCF2435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800" y="2729681"/>
            <a:ext cx="2852091" cy="2644055"/>
          </a:xfrm>
          <a:prstGeom prst="rect">
            <a:avLst/>
          </a:prstGeom>
        </p:spPr>
      </p:pic>
      <p:pic>
        <p:nvPicPr>
          <p:cNvPr id="8" name="Picture 7" descr="A picture containing cup, coffee, sitting, keyboard&#10;&#10;Description automatically generated">
            <a:extLst>
              <a:ext uri="{FF2B5EF4-FFF2-40B4-BE49-F238E27FC236}">
                <a16:creationId xmlns:a16="http://schemas.microsoft.com/office/drawing/2014/main" id="{2918D216-20FB-FD43-9D7D-B793ACB608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026" y="3612552"/>
            <a:ext cx="2648691" cy="1635878"/>
          </a:xfrm>
          <a:prstGeom prst="rect">
            <a:avLst/>
          </a:prstGeom>
        </p:spPr>
      </p:pic>
      <p:pic>
        <p:nvPicPr>
          <p:cNvPr id="10" name="26 Slide 26 Capacity" descr="26 Slide 26 Capacity">
            <a:hlinkClick r:id="" action="ppaction://media"/>
            <a:extLst>
              <a:ext uri="{FF2B5EF4-FFF2-40B4-BE49-F238E27FC236}">
                <a16:creationId xmlns:a16="http://schemas.microsoft.com/office/drawing/2014/main" id="{36394F1A-9341-DB42-B787-987EC6115A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105087" y="5924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93204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86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3232298" y="427525"/>
            <a:ext cx="5466149" cy="1263052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rIns="144000" bIns="108000" rtlCol="0" anchor="ctr"/>
          <a:lstStyle/>
          <a:p>
            <a:pPr algn="ctr"/>
            <a:r>
              <a:rPr lang="en-US" sz="3600" b="1" dirty="0"/>
              <a:t>Captain Capacity needs your help!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pic>
        <p:nvPicPr>
          <p:cNvPr id="5" name="Picture 4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2CB2CA72-EDE6-5F41-9A13-F24F00F3230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084" y="1135923"/>
            <a:ext cx="3015859" cy="5152516"/>
          </a:xfrm>
          <a:prstGeom prst="rect">
            <a:avLst/>
          </a:prstGeom>
        </p:spPr>
      </p:pic>
      <p:pic>
        <p:nvPicPr>
          <p:cNvPr id="7" name="27 Slide 27 Capacity" descr="27 Slide 27 Capacity">
            <a:hlinkClick r:id="" action="ppaction://media"/>
            <a:extLst>
              <a:ext uri="{FF2B5EF4-FFF2-40B4-BE49-F238E27FC236}">
                <a16:creationId xmlns:a16="http://schemas.microsoft.com/office/drawing/2014/main" id="{899DA20A-39AB-FA48-9D76-178162C653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47122" y="32312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41955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3232298" y="427525"/>
            <a:ext cx="5466149" cy="1263052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rIns="144000" bIns="108000" rtlCol="0" anchor="ctr"/>
          <a:lstStyle/>
          <a:p>
            <a:pPr algn="ctr"/>
            <a:r>
              <a:rPr lang="en-US" sz="3600" b="1" dirty="0"/>
              <a:t>Captain Capacity needs your help!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pic>
        <p:nvPicPr>
          <p:cNvPr id="6" name="Picture 5" descr="A screen shot of a computer&#10;&#10;Description automatically generated">
            <a:extLst>
              <a:ext uri="{FF2B5EF4-FFF2-40B4-BE49-F238E27FC236}">
                <a16:creationId xmlns:a16="http://schemas.microsoft.com/office/drawing/2014/main" id="{C2023820-2818-A946-A098-084E2EDF6A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50" y="3317023"/>
            <a:ext cx="1423385" cy="2644055"/>
          </a:xfrm>
          <a:prstGeom prst="rect">
            <a:avLst/>
          </a:prstGeom>
        </p:spPr>
      </p:pic>
      <p:pic>
        <p:nvPicPr>
          <p:cNvPr id="8" name="Picture 7" descr="A picture containing indoor, sitting, monitor, computer&#10;&#10;Description automatically generated">
            <a:extLst>
              <a:ext uri="{FF2B5EF4-FFF2-40B4-BE49-F238E27FC236}">
                <a16:creationId xmlns:a16="http://schemas.microsoft.com/office/drawing/2014/main" id="{C1A97EC5-2811-9B4A-B6B4-CB08346FA4B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071" y="3317022"/>
            <a:ext cx="1423857" cy="2644055"/>
          </a:xfrm>
          <a:prstGeom prst="rect">
            <a:avLst/>
          </a:prstGeom>
        </p:spPr>
      </p:pic>
      <p:pic>
        <p:nvPicPr>
          <p:cNvPr id="10" name="Picture 9" descr="A picture containing indoor, cup, table, sitting&#10;&#10;Description automatically generated">
            <a:extLst>
              <a:ext uri="{FF2B5EF4-FFF2-40B4-BE49-F238E27FC236}">
                <a16:creationId xmlns:a16="http://schemas.microsoft.com/office/drawing/2014/main" id="{DF1AA25A-0A5A-4A47-96E5-ECD83948BFA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464" y="3317021"/>
            <a:ext cx="1423857" cy="264405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22330C9-0ABB-E048-83F5-35544AF735A8}"/>
              </a:ext>
            </a:extLst>
          </p:cNvPr>
          <p:cNvSpPr txBox="1"/>
          <p:nvPr/>
        </p:nvSpPr>
        <p:spPr>
          <a:xfrm>
            <a:off x="595423" y="1903228"/>
            <a:ext cx="8103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Captain Capacity is very thirsty. </a:t>
            </a:r>
            <a:br>
              <a:rPr lang="en-US" dirty="0"/>
            </a:b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Which glass holds the most water?</a:t>
            </a:r>
          </a:p>
        </p:txBody>
      </p:sp>
      <p:pic>
        <p:nvPicPr>
          <p:cNvPr id="12" name="28 Slide 28 Capacity " descr="28 Slide 28 Capacity ">
            <a:hlinkClick r:id="" action="ppaction://media"/>
            <a:extLst>
              <a:ext uri="{FF2B5EF4-FFF2-40B4-BE49-F238E27FC236}">
                <a16:creationId xmlns:a16="http://schemas.microsoft.com/office/drawing/2014/main" id="{C5C798A3-0771-DE46-B953-9D79E9B1DB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947122" y="41613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58808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36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3232298" y="427525"/>
            <a:ext cx="5466149" cy="1263052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rIns="144000" bIns="108000" rtlCol="0" anchor="ctr"/>
          <a:lstStyle/>
          <a:p>
            <a:pPr algn="ctr"/>
            <a:r>
              <a:rPr lang="en-US" sz="3600" b="1" dirty="0"/>
              <a:t>Captain Capacity needs your help!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pic>
        <p:nvPicPr>
          <p:cNvPr id="5" name="Picture 4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2CB2CA72-EDE6-5F41-9A13-F24F00F3230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084" y="1135923"/>
            <a:ext cx="3015859" cy="5152516"/>
          </a:xfrm>
          <a:prstGeom prst="rect">
            <a:avLst/>
          </a:prstGeom>
        </p:spPr>
      </p:pic>
      <p:pic>
        <p:nvPicPr>
          <p:cNvPr id="2" name="29 Slide 29 Capacity " descr="29 Slide 29 Capacity ">
            <a:hlinkClick r:id="" action="ppaction://media"/>
            <a:extLst>
              <a:ext uri="{FF2B5EF4-FFF2-40B4-BE49-F238E27FC236}">
                <a16:creationId xmlns:a16="http://schemas.microsoft.com/office/drawing/2014/main" id="{D9E6E84A-DC05-8E48-AEB1-022F9AD906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38420" y="65265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814641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102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3232298" y="427525"/>
            <a:ext cx="5466149" cy="954708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rIns="144000" bIns="108000" rtlCol="0" anchor="ctr"/>
          <a:lstStyle/>
          <a:p>
            <a:pPr algn="ctr"/>
            <a:r>
              <a:rPr lang="en-US" sz="3600" b="1" dirty="0"/>
              <a:t>Capacity Contest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pic>
        <p:nvPicPr>
          <p:cNvPr id="5" name="Picture 4" descr="A picture containing cup, indoor, sitting, table&#10;&#10;Description automatically generated">
            <a:extLst>
              <a:ext uri="{FF2B5EF4-FFF2-40B4-BE49-F238E27FC236}">
                <a16:creationId xmlns:a16="http://schemas.microsoft.com/office/drawing/2014/main" id="{D9080E61-1F52-914F-B2DB-29E02B4B330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150" y="2701554"/>
            <a:ext cx="2142818" cy="1986517"/>
          </a:xfrm>
          <a:prstGeom prst="rect">
            <a:avLst/>
          </a:prstGeom>
        </p:spPr>
      </p:pic>
      <p:pic>
        <p:nvPicPr>
          <p:cNvPr id="7" name="Picture 6" descr="A picture containing cup, coffee, sitting, keyboard&#10;&#10;Description automatically generated">
            <a:extLst>
              <a:ext uri="{FF2B5EF4-FFF2-40B4-BE49-F238E27FC236}">
                <a16:creationId xmlns:a16="http://schemas.microsoft.com/office/drawing/2014/main" id="{57FBFFCA-6954-CD49-93C9-B4010E453AD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3781" y="3459012"/>
            <a:ext cx="1990001" cy="1229059"/>
          </a:xfrm>
          <a:prstGeom prst="rect">
            <a:avLst/>
          </a:prstGeom>
        </p:spPr>
      </p:pic>
      <p:pic>
        <p:nvPicPr>
          <p:cNvPr id="9" name="Picture 8" descr="A picture containing tableware, spoon, game&#10;&#10;Description automatically generated">
            <a:extLst>
              <a:ext uri="{FF2B5EF4-FFF2-40B4-BE49-F238E27FC236}">
                <a16:creationId xmlns:a16="http://schemas.microsoft.com/office/drawing/2014/main" id="{8482D823-DFA5-744B-8F53-8BE870E9E67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805" y="2701554"/>
            <a:ext cx="1768532" cy="1986517"/>
          </a:xfrm>
          <a:prstGeom prst="rect">
            <a:avLst/>
          </a:prstGeom>
        </p:spPr>
      </p:pic>
      <p:pic>
        <p:nvPicPr>
          <p:cNvPr id="10" name="30 Slide 30 Capacity" descr="30 Slide 30 Capacity">
            <a:hlinkClick r:id="" action="ppaction://media"/>
            <a:extLst>
              <a:ext uri="{FF2B5EF4-FFF2-40B4-BE49-F238E27FC236}">
                <a16:creationId xmlns:a16="http://schemas.microsoft.com/office/drawing/2014/main" id="{CD6497FD-0105-3942-9AB5-33E67EF3FD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263052" y="998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17104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1366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9839F1-68B4-9643-8CA9-4C183FC10E7C}"/>
              </a:ext>
            </a:extLst>
          </p:cNvPr>
          <p:cNvSpPr/>
          <p:nvPr/>
        </p:nvSpPr>
        <p:spPr>
          <a:xfrm>
            <a:off x="3232298" y="427524"/>
            <a:ext cx="5466149" cy="1369377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rIns="144000" bIns="108000" rtlCol="0" anchor="ctr"/>
          <a:lstStyle/>
          <a:p>
            <a:pPr algn="ctr"/>
            <a:r>
              <a:rPr lang="en-US" sz="3600" b="1" dirty="0"/>
              <a:t>Let’s have some </a:t>
            </a:r>
            <a:br>
              <a:rPr lang="en-US" sz="3600" b="1" dirty="0"/>
            </a:br>
            <a:r>
              <a:rPr lang="en-US" sz="3600" b="1" dirty="0"/>
              <a:t>fun with capacity!</a:t>
            </a:r>
          </a:p>
        </p:txBody>
      </p:sp>
      <p:pic>
        <p:nvPicPr>
          <p:cNvPr id="4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54081B4-800E-EB4F-902C-44AA367F3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pic>
        <p:nvPicPr>
          <p:cNvPr id="5" name="Picture 4" descr="A picture containing sweet, food, indoor, full&#10;&#10;Description automatically generated">
            <a:extLst>
              <a:ext uri="{FF2B5EF4-FFF2-40B4-BE49-F238E27FC236}">
                <a16:creationId xmlns:a16="http://schemas.microsoft.com/office/drawing/2014/main" id="{164E3AA6-B869-D342-A036-78637CD07B7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46" t="321" r="18046" b="-321"/>
          <a:stretch/>
        </p:blipFill>
        <p:spPr>
          <a:xfrm>
            <a:off x="804954" y="1770508"/>
            <a:ext cx="2349510" cy="2181381"/>
          </a:xfrm>
          <a:prstGeom prst="ellipse">
            <a:avLst/>
          </a:prstGeom>
        </p:spPr>
      </p:pic>
      <p:pic>
        <p:nvPicPr>
          <p:cNvPr id="7" name="Picture 6" descr="A person standing in a room&#10;&#10;Description automatically generated">
            <a:extLst>
              <a:ext uri="{FF2B5EF4-FFF2-40B4-BE49-F238E27FC236}">
                <a16:creationId xmlns:a16="http://schemas.microsoft.com/office/drawing/2014/main" id="{3AC0BBD2-760C-E045-9968-7C404DB6E34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47" b="12825"/>
          <a:stretch/>
        </p:blipFill>
        <p:spPr>
          <a:xfrm>
            <a:off x="4354313" y="1918966"/>
            <a:ext cx="2346339" cy="2147742"/>
          </a:xfrm>
          <a:prstGeom prst="ellipse">
            <a:avLst/>
          </a:prstGeom>
        </p:spPr>
      </p:pic>
      <p:pic>
        <p:nvPicPr>
          <p:cNvPr id="9" name="Picture 8" descr="A person holding a cup of coffee&#10;&#10;Description automatically generated">
            <a:extLst>
              <a:ext uri="{FF2B5EF4-FFF2-40B4-BE49-F238E27FC236}">
                <a16:creationId xmlns:a16="http://schemas.microsoft.com/office/drawing/2014/main" id="{9CC4509E-9277-8141-96E6-C61B69E9654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73" b="7193"/>
          <a:stretch/>
        </p:blipFill>
        <p:spPr>
          <a:xfrm>
            <a:off x="2525093" y="3944887"/>
            <a:ext cx="2349510" cy="2232425"/>
          </a:xfrm>
          <a:prstGeom prst="ellipse">
            <a:avLst/>
          </a:prstGeom>
        </p:spPr>
      </p:pic>
      <p:pic>
        <p:nvPicPr>
          <p:cNvPr id="11" name="Picture 10" descr="A group of glass bottles on a table&#10;&#10;Description automatically generated">
            <a:extLst>
              <a:ext uri="{FF2B5EF4-FFF2-40B4-BE49-F238E27FC236}">
                <a16:creationId xmlns:a16="http://schemas.microsoft.com/office/drawing/2014/main" id="{82E64400-7968-2248-BF0D-5F9A0C961FC9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258"/>
          <a:stretch/>
        </p:blipFill>
        <p:spPr>
          <a:xfrm>
            <a:off x="5965372" y="3944887"/>
            <a:ext cx="2349510" cy="2347087"/>
          </a:xfrm>
          <a:prstGeom prst="ellipse">
            <a:avLst/>
          </a:prstGeom>
        </p:spPr>
      </p:pic>
      <p:pic>
        <p:nvPicPr>
          <p:cNvPr id="12" name="31 Slide 31 Capacity" descr="31 Slide 31 Capacity">
            <a:hlinkClick r:id="" action="ppaction://media"/>
            <a:extLst>
              <a:ext uri="{FF2B5EF4-FFF2-40B4-BE49-F238E27FC236}">
                <a16:creationId xmlns:a16="http://schemas.microsoft.com/office/drawing/2014/main" id="{F5F62CA6-46BE-5244-9E1F-7838280A5A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47122" y="70581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193701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043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6B5D7EBC-FB7C-9740-94E9-54A0E577B115}"/>
              </a:ext>
            </a:extLst>
          </p:cNvPr>
          <p:cNvSpPr/>
          <p:nvPr/>
        </p:nvSpPr>
        <p:spPr>
          <a:xfrm>
            <a:off x="6188149" y="3379109"/>
            <a:ext cx="2044630" cy="2044630"/>
          </a:xfrm>
          <a:prstGeom prst="ellipse">
            <a:avLst/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">
            <a:extLst>
              <a:ext uri="{FF2B5EF4-FFF2-40B4-BE49-F238E27FC236}">
                <a16:creationId xmlns:a16="http://schemas.microsoft.com/office/drawing/2014/main" id="{FB802C2B-6057-E148-A43E-F43A1C08B6D4}"/>
              </a:ext>
            </a:extLst>
          </p:cNvPr>
          <p:cNvSpPr/>
          <p:nvPr/>
        </p:nvSpPr>
        <p:spPr>
          <a:xfrm>
            <a:off x="6145317" y="427525"/>
            <a:ext cx="2553130" cy="994306"/>
          </a:xfrm>
          <a:prstGeom prst="round2DiagRect">
            <a:avLst>
              <a:gd name="adj1" fmla="val 0"/>
              <a:gd name="adj2" fmla="val 17566"/>
            </a:avLst>
          </a:prstGeom>
          <a:solidFill>
            <a:srgbClr val="F18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Capacity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BA4966-5009-4E40-A962-537EA84F8E57}"/>
              </a:ext>
            </a:extLst>
          </p:cNvPr>
          <p:cNvSpPr txBox="1"/>
          <p:nvPr/>
        </p:nvSpPr>
        <p:spPr>
          <a:xfrm>
            <a:off x="1484615" y="1658774"/>
            <a:ext cx="6354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How can we find the capacity of the glass?</a:t>
            </a:r>
          </a:p>
        </p:txBody>
      </p:sp>
      <p:pic>
        <p:nvPicPr>
          <p:cNvPr id="22" name="trigger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C1A64475-3D37-6449-AF4E-FBCD18D83A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722" y="-221349"/>
            <a:ext cx="3457090" cy="2440299"/>
          </a:xfrm>
          <a:prstGeom prst="rect">
            <a:avLst/>
          </a:prstGeom>
        </p:spPr>
      </p:pic>
      <p:pic>
        <p:nvPicPr>
          <p:cNvPr id="3" name="Picture 2" descr="A picture containing shape&#10;&#10;Description automatically generated">
            <a:extLst>
              <a:ext uri="{FF2B5EF4-FFF2-40B4-BE49-F238E27FC236}">
                <a16:creationId xmlns:a16="http://schemas.microsoft.com/office/drawing/2014/main" id="{4981C1C8-B11B-9C48-87F7-E57C64FE5A5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666" y="2403616"/>
            <a:ext cx="2084669" cy="3871161"/>
          </a:xfrm>
          <a:prstGeom prst="rect">
            <a:avLst/>
          </a:prstGeom>
        </p:spPr>
      </p:pic>
      <p:pic>
        <p:nvPicPr>
          <p:cNvPr id="17" name="Picture 16" descr="A picture containing indoor, coffee, sitting, table&#10;&#10;Description automatically generated">
            <a:extLst>
              <a:ext uri="{FF2B5EF4-FFF2-40B4-BE49-F238E27FC236}">
                <a16:creationId xmlns:a16="http://schemas.microsoft.com/office/drawing/2014/main" id="{DCE327FD-580D-7B43-9930-3B2E1935D1B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24" t="31998" r="27649" b="11986"/>
          <a:stretch/>
        </p:blipFill>
        <p:spPr>
          <a:xfrm>
            <a:off x="911221" y="3195107"/>
            <a:ext cx="2132873" cy="2288178"/>
          </a:xfrm>
          <a:prstGeom prst="ellipse">
            <a:avLst/>
          </a:prstGeom>
        </p:spPr>
      </p:pic>
      <p:pic>
        <p:nvPicPr>
          <p:cNvPr id="19" name="Picture 18" descr="A picture containing tableware, spoon, game&#10;&#10;Description automatically generated">
            <a:extLst>
              <a:ext uri="{FF2B5EF4-FFF2-40B4-BE49-F238E27FC236}">
                <a16:creationId xmlns:a16="http://schemas.microsoft.com/office/drawing/2014/main" id="{890131B8-A73B-C14D-A83C-D680797DEB8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4247" y="3345937"/>
            <a:ext cx="1768532" cy="1986517"/>
          </a:xfrm>
          <a:prstGeom prst="rect">
            <a:avLst/>
          </a:prstGeom>
        </p:spPr>
      </p:pic>
      <p:pic>
        <p:nvPicPr>
          <p:cNvPr id="5" name="32 Slide 32 Capacity" descr="32 Slide 32 Capacity">
            <a:hlinkClick r:id="" action="ppaction://media"/>
            <a:extLst>
              <a:ext uri="{FF2B5EF4-FFF2-40B4-BE49-F238E27FC236}">
                <a16:creationId xmlns:a16="http://schemas.microsoft.com/office/drawing/2014/main" id="{6A3F5C76-2C49-D947-B204-B0327F69A7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182624" y="113076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76728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1441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1F688B2D4DB234CB344FC66C3A529F6" ma:contentTypeVersion="10" ma:contentTypeDescription="Create a new document." ma:contentTypeScope="" ma:versionID="941d61da797bf1fc1bc1df52eb743012">
  <xsd:schema xmlns:xsd="http://www.w3.org/2001/XMLSchema" xmlns:xs="http://www.w3.org/2001/XMLSchema" xmlns:p="http://schemas.microsoft.com/office/2006/metadata/properties" xmlns:ns3="4919e408-4bfe-440f-8df4-7c63021b4386" targetNamespace="http://schemas.microsoft.com/office/2006/metadata/properties" ma:root="true" ma:fieldsID="ec0003e820f184aa4ac11cba00f0efb5" ns3:_="">
    <xsd:import namespace="4919e408-4bfe-440f-8df4-7c63021b438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9e408-4bfe-440f-8df4-7c63021b438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8A590AE-4457-46F6-84AB-E09E3634D9DD}">
  <ds:schemaRefs>
    <ds:schemaRef ds:uri="http://purl.org/dc/elements/1.1/"/>
    <ds:schemaRef ds:uri="http://schemas.microsoft.com/office/2006/metadata/properties"/>
    <ds:schemaRef ds:uri="http://purl.org/dc/terms/"/>
    <ds:schemaRef ds:uri="4919e408-4bfe-440f-8df4-7c63021b4386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A7741F7-F8DB-4E07-A2F8-6873CEC8BD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E4715E1-1216-47CF-A914-C05A70EF5E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919e408-4bfe-440f-8df4-7c63021b43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</TotalTime>
  <Words>181</Words>
  <Application>Microsoft Office PowerPoint</Application>
  <PresentationFormat>On-screen Show (4:3)</PresentationFormat>
  <Paragraphs>67</Paragraphs>
  <Slides>33</Slides>
  <Notes>0</Notes>
  <HiddenSlides>8</HiddenSlides>
  <MMClips>31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Try again!</vt:lpstr>
      <vt:lpstr>Correct!</vt:lpstr>
      <vt:lpstr>PowerPoint Presentation</vt:lpstr>
      <vt:lpstr>PowerPoint Presentation</vt:lpstr>
      <vt:lpstr>Correct!</vt:lpstr>
      <vt:lpstr>PowerPoint Presentation</vt:lpstr>
      <vt:lpstr>Try again!</vt:lpstr>
      <vt:lpstr>Correct!</vt:lpstr>
      <vt:lpstr>PowerPoint Presentation</vt:lpstr>
      <vt:lpstr>Try again!</vt:lpstr>
      <vt:lpstr>Correct!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twiknl</dc:creator>
  <cp:lastModifiedBy>Janine Nayler</cp:lastModifiedBy>
  <cp:revision>14</cp:revision>
  <dcterms:created xsi:type="dcterms:W3CDTF">2020-09-28T11:00:46Z</dcterms:created>
  <dcterms:modified xsi:type="dcterms:W3CDTF">2021-01-29T15:57:34Z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0x01010021F688B2D4DB234CB344FC66C3A529F6</vt:lpwstr>
  </property>
</Properties>
</file>