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84" r:id="rId3"/>
    <p:sldId id="267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1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F5C8B-F979-4123-AB5C-53A9422AAD77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C507AB-AA98-4E0A-BF28-9342DEAD5C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615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2851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463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248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570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68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650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546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27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373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585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510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7201A-4B40-43BF-9C2E-AF3034FB1D68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898284-A2F6-454D-8453-4DE583F21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601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59614" y="2829104"/>
            <a:ext cx="538776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Ifield School</a:t>
            </a:r>
          </a:p>
          <a:p>
            <a:pPr algn="ctr"/>
            <a:endParaRPr lang="en-GB" sz="1600" dirty="0"/>
          </a:p>
          <a:p>
            <a:pPr algn="ctr"/>
            <a:r>
              <a:rPr lang="en-GB" sz="2000" b="1" u="sng" dirty="0"/>
              <a:t>Stage 2</a:t>
            </a:r>
          </a:p>
          <a:p>
            <a:pPr algn="ctr"/>
            <a:r>
              <a:rPr lang="en-GB" sz="2000" b="1" dirty="0"/>
              <a:t>Mathematics </a:t>
            </a:r>
          </a:p>
          <a:p>
            <a:pPr algn="ctr"/>
            <a:r>
              <a:rPr lang="en-GB" sz="2000" b="1" dirty="0"/>
              <a:t>Independent Learning Booklet</a:t>
            </a:r>
          </a:p>
          <a:p>
            <a:pPr algn="ctr"/>
            <a:endParaRPr lang="en-GB" sz="1600" b="1" dirty="0"/>
          </a:p>
          <a:p>
            <a:pPr algn="ctr"/>
            <a:endParaRPr lang="en-GB" sz="2000" b="1" dirty="0"/>
          </a:p>
          <a:p>
            <a:pPr algn="ctr"/>
            <a:r>
              <a:rPr lang="en-GB" sz="2000" b="1" dirty="0"/>
              <a:t>Name………………………….</a:t>
            </a:r>
          </a:p>
          <a:p>
            <a:pPr algn="ctr"/>
            <a:endParaRPr lang="en-GB" sz="2000" b="1" dirty="0"/>
          </a:p>
          <a:p>
            <a:pPr algn="ctr"/>
            <a:r>
              <a:rPr lang="en-GB" sz="2000" b="1" dirty="0"/>
              <a:t>Class………………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FBB1EC-D0AD-4FCD-B077-3CBCAD932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346" y="296932"/>
            <a:ext cx="3162300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994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599" y="361584"/>
            <a:ext cx="4562230" cy="32608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212" y="3851033"/>
            <a:ext cx="4325004" cy="276078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7750" y="505605"/>
            <a:ext cx="4565773" cy="33454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0029" y="3622432"/>
            <a:ext cx="5316415" cy="3143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750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190" y="357921"/>
            <a:ext cx="4979048" cy="30534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190" y="3629392"/>
            <a:ext cx="3943519" cy="28065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9816" y="808524"/>
            <a:ext cx="5177769" cy="276317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9816" y="3629392"/>
            <a:ext cx="4929554" cy="307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201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215" y="452438"/>
            <a:ext cx="5004294" cy="23786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215" y="2831124"/>
            <a:ext cx="5004294" cy="35319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3755" y="452438"/>
            <a:ext cx="4722577" cy="174563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3755" y="2551602"/>
            <a:ext cx="4990108" cy="3567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714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005" y="679573"/>
            <a:ext cx="4906841" cy="31100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8583" y="502260"/>
            <a:ext cx="4352925" cy="23717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8583" y="2873985"/>
            <a:ext cx="4885226" cy="355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8996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547" y="547322"/>
            <a:ext cx="4619992" cy="26943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47" y="3241683"/>
            <a:ext cx="4619992" cy="34592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7163" y="547322"/>
            <a:ext cx="5305425" cy="32956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8031" y="3864951"/>
            <a:ext cx="4468092" cy="299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641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152" y="340336"/>
            <a:ext cx="4446710" cy="37150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152" y="4055399"/>
            <a:ext cx="4446710" cy="2694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152" y="4324897"/>
            <a:ext cx="4218110" cy="23835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32635" y="2010046"/>
            <a:ext cx="4828796" cy="25267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6789" y="340336"/>
            <a:ext cx="4916365" cy="166970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956789" y="4906108"/>
            <a:ext cx="51566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Remember</a:t>
            </a:r>
          </a:p>
          <a:p>
            <a:r>
              <a:rPr lang="en-GB" sz="1400" dirty="0"/>
              <a:t>A questionnaire should not have </a:t>
            </a:r>
          </a:p>
          <a:p>
            <a:r>
              <a:rPr lang="en-GB" sz="1400" dirty="0"/>
              <a:t>1) open-ended questions ( for example, yes/no questions)</a:t>
            </a:r>
          </a:p>
          <a:p>
            <a:r>
              <a:rPr lang="en-GB" sz="1400" dirty="0"/>
              <a:t>2) Overlap of numbers in categories</a:t>
            </a:r>
          </a:p>
          <a:p>
            <a:r>
              <a:rPr lang="en-GB" sz="1400" dirty="0"/>
              <a:t>3) More than 3 options#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4993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016" y="374772"/>
            <a:ext cx="4114800" cy="5229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8724" y="150934"/>
            <a:ext cx="4029075" cy="56769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06816" y="128141"/>
            <a:ext cx="251791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Problem Solving Questions</a:t>
            </a:r>
          </a:p>
        </p:txBody>
      </p:sp>
    </p:spTree>
    <p:extLst>
      <p:ext uri="{BB962C8B-B14F-4D97-AF65-F5344CB8AC3E}">
        <p14:creationId xmlns:p14="http://schemas.microsoft.com/office/powerpoint/2010/main" val="2867336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923" y="414705"/>
            <a:ext cx="4267200" cy="5638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2733" y="504093"/>
            <a:ext cx="5687525" cy="2730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908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974" y="290577"/>
            <a:ext cx="2284503" cy="308177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052" y="3587019"/>
            <a:ext cx="2306882" cy="30390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6686" y="234827"/>
            <a:ext cx="2408047" cy="31932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0826" y="3428108"/>
            <a:ext cx="2407704" cy="31979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6310" y="234827"/>
            <a:ext cx="2518820" cy="33749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96310" y="3682390"/>
            <a:ext cx="2293533" cy="30446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61547" y="234827"/>
            <a:ext cx="2604070" cy="34475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11919" y="3912913"/>
            <a:ext cx="2553698" cy="2364121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240501" y="28967"/>
            <a:ext cx="1036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Arithmetic Practice</a:t>
            </a:r>
          </a:p>
        </p:txBody>
      </p:sp>
    </p:spTree>
    <p:extLst>
      <p:ext uri="{BB962C8B-B14F-4D97-AF65-F5344CB8AC3E}">
        <p14:creationId xmlns:p14="http://schemas.microsoft.com/office/powerpoint/2010/main" val="3445365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895" y="2905057"/>
            <a:ext cx="2890640" cy="37939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8889" y="166963"/>
            <a:ext cx="3114850" cy="28637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8889" y="3450830"/>
            <a:ext cx="3287128" cy="289495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95093" y="166963"/>
            <a:ext cx="3173483" cy="27879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95092" y="3336860"/>
            <a:ext cx="3173483" cy="28981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703" y="328574"/>
            <a:ext cx="2614835" cy="240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904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824</TotalTime>
  <Words>50</Words>
  <Application>Microsoft Office PowerPoint</Application>
  <PresentationFormat>Widescreen</PresentationFormat>
  <Paragraphs>17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 Admin</dc:creator>
  <cp:lastModifiedBy>Joe White</cp:lastModifiedBy>
  <cp:revision>77</cp:revision>
  <dcterms:created xsi:type="dcterms:W3CDTF">2019-07-31T10:34:20Z</dcterms:created>
  <dcterms:modified xsi:type="dcterms:W3CDTF">2020-06-17T13:57:25Z</dcterms:modified>
</cp:coreProperties>
</file>