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6666FF"/>
    <a:srgbClr val="00FF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 smtClean="0"/>
              <a:t>Click to edit Master text styles</a:t>
            </a:r>
          </a:p>
          <a:p>
            <a:pPr lvl="1"/>
            <a:r>
              <a:rPr lang="en-GB" altLang="en-US" noProof="0" smtClean="0"/>
              <a:t>Second level</a:t>
            </a:r>
          </a:p>
          <a:p>
            <a:pPr lvl="2"/>
            <a:r>
              <a:rPr lang="en-GB" altLang="en-US" noProof="0" smtClean="0"/>
              <a:t>Third level</a:t>
            </a:r>
          </a:p>
          <a:p>
            <a:pPr lvl="3"/>
            <a:r>
              <a:rPr lang="en-GB" altLang="en-US" noProof="0" smtClean="0"/>
              <a:t>Fourth level</a:t>
            </a:r>
          </a:p>
          <a:p>
            <a:pPr lvl="4"/>
            <a:r>
              <a:rPr lang="en-GB" alt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1FDC60E5-B29A-4A55-86A9-7A83CCB7157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A3AB1A3-4235-420D-B0EF-D8D9DC5ED0D2}" type="slidenum">
              <a:rPr lang="en-GB" altLang="en-US"/>
              <a:pPr/>
              <a:t>1</a:t>
            </a:fld>
            <a:endParaRPr lang="en-GB" altLang="en-US"/>
          </a:p>
        </p:txBody>
      </p:sp>
      <p:sp>
        <p:nvSpPr>
          <p:cNvPr id="40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DCBD7B5-72D9-4078-93C5-D542FF787431}" type="slidenum">
              <a:rPr lang="en-GB" altLang="en-US"/>
              <a:pPr/>
              <a:t>2</a:t>
            </a:fld>
            <a:endParaRPr lang="en-GB" altLang="en-US"/>
          </a:p>
        </p:txBody>
      </p:sp>
      <p:sp>
        <p:nvSpPr>
          <p:cNvPr id="61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34A4DEB-D3B0-4DC7-B965-107FDB882386}" type="slidenum">
              <a:rPr lang="en-GB" altLang="en-US"/>
              <a:pPr/>
              <a:t>3</a:t>
            </a:fld>
            <a:endParaRPr lang="en-GB" altLang="en-US"/>
          </a:p>
        </p:txBody>
      </p:sp>
      <p:sp>
        <p:nvSpPr>
          <p:cNvPr id="8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FB4796-22E3-4934-B3F7-AE4A22DE619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984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AAC9A3-FC53-4F48-9FE6-77DDDB4886B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487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61A6B-E110-4C3B-A3EB-CE38B95C9B6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6384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970F06-5C1B-4961-AF46-FB7805E838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98518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0CEB7-10AA-48A1-A04B-EFC5FAEEE3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2125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93BD5-9E7D-43AC-B904-661C92A7027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7166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9BEA8-80A9-42E8-A386-1CB899F8DE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92074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B7B9E2-7577-4FD3-B686-D7289540D65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6414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82A5DA-1FC3-475D-964D-B482C55030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141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7A91E6-06D1-4F09-8940-EFD51E7AFB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2494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AEA27E-816D-423C-8770-4AA453778E0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9615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099B84AE-B4D7-43C5-9C18-7D390209CA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84213" y="2276475"/>
            <a:ext cx="770413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6000">
                <a:solidFill>
                  <a:schemeClr val="accent2"/>
                </a:solidFill>
              </a:rPr>
              <a:t>The Properties of 2D and 3D shapes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250825" y="333375"/>
            <a:ext cx="1584325" cy="719138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auto">
          <a:xfrm rot="10800000">
            <a:off x="6948488" y="188913"/>
            <a:ext cx="2016125" cy="1223962"/>
          </a:xfrm>
          <a:prstGeom prst="rtTriangle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3779838" y="188913"/>
            <a:ext cx="1152525" cy="10080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6" name="AutoShape 8"/>
          <p:cNvSpPr>
            <a:spLocks noChangeArrowheads="1"/>
          </p:cNvSpPr>
          <p:nvPr/>
        </p:nvSpPr>
        <p:spPr bwMode="auto">
          <a:xfrm>
            <a:off x="684213" y="5300663"/>
            <a:ext cx="719137" cy="1152525"/>
          </a:xfrm>
          <a:prstGeom prst="can">
            <a:avLst>
              <a:gd name="adj" fmla="val 40066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7" name="AutoShape 9"/>
          <p:cNvSpPr>
            <a:spLocks noChangeArrowheads="1"/>
          </p:cNvSpPr>
          <p:nvPr/>
        </p:nvSpPr>
        <p:spPr bwMode="auto">
          <a:xfrm>
            <a:off x="3779838" y="5516563"/>
            <a:ext cx="863600" cy="792162"/>
          </a:xfrm>
          <a:prstGeom prst="cube">
            <a:avLst>
              <a:gd name="adj" fmla="val 25000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8" name="AutoShape 10"/>
          <p:cNvSpPr>
            <a:spLocks noChangeArrowheads="1"/>
          </p:cNvSpPr>
          <p:nvPr/>
        </p:nvSpPr>
        <p:spPr bwMode="auto">
          <a:xfrm>
            <a:off x="6732588" y="5445125"/>
            <a:ext cx="1800225" cy="863600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403350" y="2997200"/>
            <a:ext cx="6337300" cy="316865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755650" y="1989138"/>
            <a:ext cx="64770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4572000" y="1916113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643438" y="1412875"/>
            <a:ext cx="2735262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/>
              <a:t>Side</a:t>
            </a:r>
            <a:r>
              <a:rPr lang="en-GB" altLang="en-US"/>
              <a:t> – the edge of the shape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395288" y="1268413"/>
            <a:ext cx="3024187" cy="114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/>
              <a:t>Corner</a:t>
            </a:r>
            <a:r>
              <a:rPr lang="en-GB" altLang="en-US"/>
              <a:t> – where two sides meet.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/>
              <a:t> 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2051050" y="476250"/>
            <a:ext cx="5256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600" b="1">
                <a:solidFill>
                  <a:srgbClr val="00FF00"/>
                </a:solidFill>
              </a:rPr>
              <a:t>2D or Flat Shapes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1763713" y="2924175"/>
            <a:ext cx="4032250" cy="1800225"/>
          </a:xfrm>
          <a:prstGeom prst="cube">
            <a:avLst>
              <a:gd name="adj" fmla="val 25000"/>
            </a:avLst>
          </a:prstGeom>
          <a:solidFill>
            <a:srgbClr val="00FF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 flipH="1" flipV="1">
            <a:off x="3995738" y="4149725"/>
            <a:ext cx="792162" cy="1441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>
            <a:off x="3132138" y="2205038"/>
            <a:ext cx="0" cy="11509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4932363" y="1341438"/>
            <a:ext cx="3960812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/>
              <a:t>Corner or vertex</a:t>
            </a:r>
            <a:r>
              <a:rPr lang="en-GB" altLang="en-US"/>
              <a:t> - where 3 edges meet 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684213" y="1773238"/>
            <a:ext cx="3241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/>
              <a:t>Edge</a:t>
            </a:r>
            <a:r>
              <a:rPr lang="en-GB" altLang="en-US"/>
              <a:t> – where 2 faces meet.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716463" y="5445125"/>
            <a:ext cx="2376487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/>
              <a:t>Face </a:t>
            </a:r>
            <a:r>
              <a:rPr lang="en-GB" altLang="en-US"/>
              <a:t>– the plane surface of the shape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1331913" y="188913"/>
            <a:ext cx="61198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44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3D or Solid Shapes</a:t>
            </a: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6011863" y="2997200"/>
            <a:ext cx="29527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000" b="1"/>
              <a:t>2</a:t>
            </a:r>
            <a:r>
              <a:rPr lang="en-GB" altLang="en-US"/>
              <a:t> or more corners are called </a:t>
            </a:r>
            <a:r>
              <a:rPr lang="en-GB" altLang="en-US" sz="2000" b="1"/>
              <a:t>vertices</a:t>
            </a:r>
            <a:r>
              <a:rPr lang="en-GB" altLang="en-US"/>
              <a:t>.</a:t>
            </a:r>
          </a:p>
        </p:txBody>
      </p:sp>
      <p:sp>
        <p:nvSpPr>
          <p:cNvPr id="5133" name="Line 13"/>
          <p:cNvSpPr>
            <a:spLocks noChangeShapeType="1"/>
          </p:cNvSpPr>
          <p:nvPr/>
        </p:nvSpPr>
        <p:spPr bwMode="auto">
          <a:xfrm flipH="1">
            <a:off x="5364163" y="2060575"/>
            <a:ext cx="0" cy="12969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3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  <p:bldP spid="5129" grpId="0"/>
      <p:bldP spid="5130" grpId="0"/>
      <p:bldP spid="5131" grpId="0"/>
      <p:bldP spid="5132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64</Words>
  <Application>Microsoft Office PowerPoint</Application>
  <PresentationFormat>On-screen Show (4:3)</PresentationFormat>
  <Paragraphs>13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Arial</vt:lpstr>
      <vt:lpstr>Default Design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Jeremiah</dc:creator>
  <cp:lastModifiedBy>Janine Nayler</cp:lastModifiedBy>
  <cp:revision>5</cp:revision>
  <dcterms:created xsi:type="dcterms:W3CDTF">2011-04-09T16:30:54Z</dcterms:created>
  <dcterms:modified xsi:type="dcterms:W3CDTF">2020-12-14T10:12:44Z</dcterms:modified>
</cp:coreProperties>
</file>