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7" r:id="rId2"/>
    <p:sldId id="258" r:id="rId3"/>
    <p:sldId id="259" r:id="rId4"/>
    <p:sldId id="260" r:id="rId5"/>
    <p:sldId id="261" r:id="rId6"/>
    <p:sldId id="262" r:id="rId7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 snapToObjects="1">
      <p:cViewPr varScale="1">
        <p:scale>
          <a:sx n="109" d="100"/>
          <a:sy n="109" d="100"/>
        </p:scale>
        <p:origin x="1674" y="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GB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07C966-2A5F-B44A-B0E2-6219B3441C85}" type="datetimeFigureOut">
              <a:rPr lang="en-US" smtClean="0"/>
              <a:t>1/8/2021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C8E438-9798-1741-8DE3-683C7925F85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2883695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07C966-2A5F-B44A-B0E2-6219B3441C85}" type="datetimeFigureOut">
              <a:rPr lang="en-US" smtClean="0"/>
              <a:t>1/8/2021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C8E438-9798-1741-8DE3-683C7925F85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0388626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07C966-2A5F-B44A-B0E2-6219B3441C85}" type="datetimeFigureOut">
              <a:rPr lang="en-US" smtClean="0"/>
              <a:t>1/8/2021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C8E438-9798-1741-8DE3-683C7925F85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1315658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07C966-2A5F-B44A-B0E2-6219B3441C85}" type="datetimeFigureOut">
              <a:rPr lang="en-US" smtClean="0"/>
              <a:t>1/8/2021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C8E438-9798-1741-8DE3-683C7925F85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3875053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07C966-2A5F-B44A-B0E2-6219B3441C85}" type="datetimeFigureOut">
              <a:rPr lang="en-US" smtClean="0"/>
              <a:t>1/8/2021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C8E438-9798-1741-8DE3-683C7925F85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9146737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07C966-2A5F-B44A-B0E2-6219B3441C85}" type="datetimeFigureOut">
              <a:rPr lang="en-US" smtClean="0"/>
              <a:t>1/8/2021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C8E438-9798-1741-8DE3-683C7925F85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0746449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07C966-2A5F-B44A-B0E2-6219B3441C85}" type="datetimeFigureOut">
              <a:rPr lang="en-US" smtClean="0"/>
              <a:t>1/8/2021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C8E438-9798-1741-8DE3-683C7925F85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8016882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07C966-2A5F-B44A-B0E2-6219B3441C85}" type="datetimeFigureOut">
              <a:rPr lang="en-US" smtClean="0"/>
              <a:t>1/8/2021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C8E438-9798-1741-8DE3-683C7925F85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4795045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07C966-2A5F-B44A-B0E2-6219B3441C85}" type="datetimeFigureOut">
              <a:rPr lang="en-US" smtClean="0"/>
              <a:t>1/8/2021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C8E438-9798-1741-8DE3-683C7925F85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6992120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07C966-2A5F-B44A-B0E2-6219B3441C85}" type="datetimeFigureOut">
              <a:rPr lang="en-US" smtClean="0"/>
              <a:t>1/8/2021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C8E438-9798-1741-8DE3-683C7925F85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7328214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07C966-2A5F-B44A-B0E2-6219B3441C85}" type="datetimeFigureOut">
              <a:rPr lang="en-US" smtClean="0"/>
              <a:t>1/8/2021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C8E438-9798-1741-8DE3-683C7925F85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9949015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207C966-2A5F-B44A-B0E2-6219B3441C85}" type="datetimeFigureOut">
              <a:rPr lang="en-US" smtClean="0"/>
              <a:t>1/8/2021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0C8E438-9798-1741-8DE3-683C7925F85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089319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gif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The </a:t>
            </a:r>
            <a:r>
              <a:rPr lang="en-US" dirty="0" err="1" smtClean="0"/>
              <a:t>Colour</a:t>
            </a:r>
            <a:r>
              <a:rPr lang="en-US" dirty="0" smtClean="0"/>
              <a:t> Wheel</a:t>
            </a:r>
            <a:endParaRPr lang="en-US" dirty="0"/>
          </a:p>
        </p:txBody>
      </p:sp>
      <p:pic>
        <p:nvPicPr>
          <p:cNvPr id="4" name="Content Placeholder 3" descr="157718b088eaa0852c49493e7e75bb52.jpg"/>
          <p:cNvPicPr>
            <a:picLocks noGrp="1" noChangeAspect="1"/>
          </p:cNvPicPr>
          <p:nvPr>
            <p:ph idx="1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567" t="16663" r="52431" b="6186"/>
          <a:stretch/>
        </p:blipFill>
        <p:spPr>
          <a:xfrm>
            <a:off x="1828435" y="1477999"/>
            <a:ext cx="5502935" cy="5380001"/>
          </a:xfrm>
        </p:spPr>
      </p:pic>
    </p:spTree>
    <p:extLst>
      <p:ext uri="{BB962C8B-B14F-4D97-AF65-F5344CB8AC3E}">
        <p14:creationId xmlns:p14="http://schemas.microsoft.com/office/powerpoint/2010/main" val="86673296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Content Placeholder 3" descr="colors.jpg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20914" r="-20914"/>
          <a:stretch>
            <a:fillRect/>
          </a:stretch>
        </p:blipFill>
        <p:spPr>
          <a:xfrm>
            <a:off x="-312597" y="705596"/>
            <a:ext cx="9856269" cy="5420568"/>
          </a:xfrm>
        </p:spPr>
      </p:pic>
    </p:spTree>
    <p:extLst>
      <p:ext uri="{BB962C8B-B14F-4D97-AF65-F5344CB8AC3E}">
        <p14:creationId xmlns:p14="http://schemas.microsoft.com/office/powerpoint/2010/main" val="364171214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Content Placeholder 3" descr="mixing.jpg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40915" r="-40915"/>
          <a:stretch>
            <a:fillRect/>
          </a:stretch>
        </p:blipFill>
        <p:spPr/>
      </p:pic>
    </p:spTree>
    <p:extLst>
      <p:ext uri="{BB962C8B-B14F-4D97-AF65-F5344CB8AC3E}">
        <p14:creationId xmlns:p14="http://schemas.microsoft.com/office/powerpoint/2010/main" val="149837844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 smtClean="0"/>
              <a:t>Colour</a:t>
            </a:r>
            <a:r>
              <a:rPr lang="en-US" dirty="0" smtClean="0"/>
              <a:t> Mixing</a:t>
            </a:r>
            <a:endParaRPr lang="en-US" dirty="0"/>
          </a:p>
        </p:txBody>
      </p:sp>
      <p:pic>
        <p:nvPicPr>
          <p:cNvPr id="4" name="Picture 3" descr="colors-clipart-color-chart-3.jpg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57" t="23473" r="343" b="2144"/>
          <a:stretch/>
        </p:blipFill>
        <p:spPr>
          <a:xfrm>
            <a:off x="219487" y="1975669"/>
            <a:ext cx="8924513" cy="38258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736597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Content Placeholder 3" descr="image.png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78412" r="-78412"/>
          <a:stretch>
            <a:fillRect/>
          </a:stretch>
        </p:blipFill>
        <p:spPr>
          <a:xfrm>
            <a:off x="-1393004" y="1"/>
            <a:ext cx="12469965" cy="6858000"/>
          </a:xfrm>
        </p:spPr>
      </p:pic>
    </p:spTree>
    <p:extLst>
      <p:ext uri="{BB962C8B-B14F-4D97-AF65-F5344CB8AC3E}">
        <p14:creationId xmlns:p14="http://schemas.microsoft.com/office/powerpoint/2010/main" val="96489462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Content Placeholder 4" descr="tertiary-colors-ice-cream-cones.gif"/>
          <p:cNvPicPr>
            <a:picLocks noGrp="1" noChangeAspect="1"/>
          </p:cNvPicPr>
          <p:nvPr>
            <p:ph idx="1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6243" t="14646" r="630" b="281"/>
          <a:stretch/>
        </p:blipFill>
        <p:spPr>
          <a:xfrm>
            <a:off x="627107" y="1219528"/>
            <a:ext cx="7729090" cy="4738838"/>
          </a:xfrm>
        </p:spPr>
      </p:pic>
    </p:spTree>
    <p:extLst>
      <p:ext uri="{BB962C8B-B14F-4D97-AF65-F5344CB8AC3E}">
        <p14:creationId xmlns:p14="http://schemas.microsoft.com/office/powerpoint/2010/main" val="4650175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</TotalTime>
  <Words>5</Words>
  <Application>Microsoft Office PowerPoint</Application>
  <PresentationFormat>On-screen Show (4:3)</PresentationFormat>
  <Paragraphs>2</Paragraphs>
  <Slides>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9" baseType="lpstr">
      <vt:lpstr>Arial</vt:lpstr>
      <vt:lpstr>Calibri</vt:lpstr>
      <vt:lpstr>Office Theme</vt:lpstr>
      <vt:lpstr>The Colour Wheel</vt:lpstr>
      <vt:lpstr>PowerPoint Presentation</vt:lpstr>
      <vt:lpstr>PowerPoint Presentation</vt:lpstr>
      <vt:lpstr>Colour Mixing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The Colour Wheel</dc:title>
  <dc:creator>Catherine Martin</dc:creator>
  <cp:lastModifiedBy>Janine Nayler</cp:lastModifiedBy>
  <cp:revision>1</cp:revision>
  <dcterms:created xsi:type="dcterms:W3CDTF">2021-01-07T13:25:12Z</dcterms:created>
  <dcterms:modified xsi:type="dcterms:W3CDTF">2021-01-08T14:50:32Z</dcterms:modified>
</cp:coreProperties>
</file>