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6" r:id="rId3"/>
    <p:sldId id="280" r:id="rId4"/>
    <p:sldId id="281" r:id="rId5"/>
    <p:sldId id="282" r:id="rId6"/>
    <p:sldId id="267" r:id="rId7"/>
  </p:sldIdLst>
  <p:sldSz cx="9144000" cy="6858000" type="screen4x3"/>
  <p:notesSz cx="6858000" cy="9144000"/>
  <p:embeddedFontLst>
    <p:embeddedFont>
      <p:font typeface="Twinkl" panose="020B0604020202020204" pitchFamily="2" charset="0"/>
      <p:regular r:id="rId10"/>
      <p:bold r:id="rId11"/>
    </p:embeddedFont>
    <p:embeddedFont>
      <p:font typeface="Sassoon Infant Rg" panose="02000503030000020003" pitchFamily="50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SemiBold" pitchFamily="2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68">
          <p15:clr>
            <a:srgbClr val="A4A3A4"/>
          </p15:clr>
        </p15:guide>
        <p15:guide id="7" pos="499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196B"/>
    <a:srgbClr val="00A7E6"/>
    <a:srgbClr val="F39A92"/>
    <a:srgbClr val="8E348B"/>
    <a:srgbClr val="026C34"/>
    <a:srgbClr val="009285"/>
    <a:srgbClr val="CA4692"/>
    <a:srgbClr val="ED74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37"/>
        <p:guide pos="2880"/>
        <p:guide pos="340"/>
        <p:guide orient="horz" pos="3974"/>
        <p:guide pos="5420"/>
        <p:guide orient="horz" pos="368"/>
        <p:guide pos="499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43C2DC-7D95-45CA-99EB-6ADE8F84A280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44F5FC-E00F-448E-9970-F33B79C52D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4CD02F-7412-4396-A660-E9443BBDA5F5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CD37D1-2CE4-48FA-8580-850404442C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23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147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286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11135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7715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2217738" y="2924175"/>
            <a:ext cx="4708525" cy="863600"/>
          </a:xfrm>
          <a:prstGeom prst="roundRect">
            <a:avLst/>
          </a:prstGeom>
          <a:solidFill>
            <a:srgbClr val="6319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Kindergarten</a:t>
            </a:r>
          </a:p>
          <a:p>
            <a:pPr algn="ctr">
              <a:defRPr/>
            </a:pPr>
            <a:r>
              <a:rPr lang="en-US" dirty="0"/>
              <a:t>Geometry 2: Describing 2-D Shapes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smtClean="0"/>
              <a:t>Describing 2-D Shapes</a:t>
            </a:r>
            <a:endParaRPr lang="en-GB" altLang="en-US" sz="3600" smtClean="0"/>
          </a:p>
        </p:txBody>
      </p:sp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792163" y="4338638"/>
            <a:ext cx="781208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is-IS" dirty="0"/>
              <a:t>What shape is this?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Is it flat (2-D) or solid (3-D)?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How many sides does it have?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How many corners does it have?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Are the sides all the same (equal) length or are they different lengths?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Use your answers to describe the shape to a partner.</a:t>
            </a:r>
          </a:p>
        </p:txBody>
      </p:sp>
      <p:pic>
        <p:nvPicPr>
          <p:cNvPr id="1024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620838"/>
            <a:ext cx="2570163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127875" y="3956050"/>
            <a:ext cx="1260475" cy="126047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answer</a:t>
            </a:r>
          </a:p>
        </p:txBody>
      </p:sp>
      <p:sp>
        <p:nvSpPr>
          <p:cNvPr id="6" name="Rectangle 5"/>
          <p:cNvSpPr/>
          <p:nvPr/>
        </p:nvSpPr>
        <p:spPr>
          <a:xfrm>
            <a:off x="3473450" y="2319338"/>
            <a:ext cx="2195513" cy="982662"/>
          </a:xfrm>
          <a:prstGeom prst="rect">
            <a:avLst/>
          </a:prstGeom>
          <a:solidFill>
            <a:srgbClr val="E5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s-IS" altLang="en-US" sz="5400" dirty="0">
                <a:solidFill>
                  <a:schemeClr val="bg1"/>
                </a:solidFill>
              </a:rPr>
              <a:t>square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smtClean="0"/>
              <a:t>Describing Shapes</a:t>
            </a:r>
            <a:endParaRPr lang="en-GB" altLang="en-US" sz="3600" smtClean="0"/>
          </a:p>
        </p:txBody>
      </p:sp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792163" y="4338638"/>
            <a:ext cx="781208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is-IS" dirty="0"/>
              <a:t>What shape is this?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Is it flat (2-D) or solid (3-D)?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How many sides does it have?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How many corners does it have?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Are the sides all the same (equal) length or are they different lengths?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Use your answers to describe the shape to a partner.</a:t>
            </a: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1317625"/>
            <a:ext cx="3257550" cy="282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Isosceles Triangle 4"/>
          <p:cNvSpPr/>
          <p:nvPr/>
        </p:nvSpPr>
        <p:spPr>
          <a:xfrm>
            <a:off x="6750050" y="3570288"/>
            <a:ext cx="1619250" cy="1620837"/>
          </a:xfrm>
          <a:prstGeom prst="triangl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dirty="0"/>
              <a:t>answer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233738" y="3136900"/>
            <a:ext cx="2676525" cy="847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s-IS" altLang="en-US" sz="5400" dirty="0">
                <a:solidFill>
                  <a:schemeClr val="bg1"/>
                </a:solidFill>
              </a:rPr>
              <a:t>triangle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smtClean="0"/>
              <a:t>Describing Shapes</a:t>
            </a:r>
            <a:endParaRPr lang="en-GB" altLang="en-US" sz="3600" smtClean="0"/>
          </a:p>
        </p:txBody>
      </p:sp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792163" y="4338638"/>
            <a:ext cx="781208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is-IS" dirty="0"/>
              <a:t>What shape is this?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Is it flat (2-D) or solid (3-D)?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How many sides does it have?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How many corners does it have?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Are the sides all the same (equal) length or are they different lengths?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s-IS" dirty="0"/>
              <a:t>Use your answers to describe the shape to a partner.</a:t>
            </a:r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75" y="1473200"/>
            <a:ext cx="433705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6910388" y="4475163"/>
            <a:ext cx="1477962" cy="8318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answer</a:t>
            </a:r>
          </a:p>
        </p:txBody>
      </p:sp>
      <p:sp>
        <p:nvSpPr>
          <p:cNvPr id="6" name="Rectangle 5"/>
          <p:cNvSpPr/>
          <p:nvPr/>
        </p:nvSpPr>
        <p:spPr>
          <a:xfrm>
            <a:off x="3017838" y="2201863"/>
            <a:ext cx="3098800" cy="982662"/>
          </a:xfrm>
          <a:prstGeom prst="rect">
            <a:avLst/>
          </a:prstGeom>
          <a:solidFill>
            <a:srgbClr val="E82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s-IS" altLang="en-US" sz="5400" dirty="0">
                <a:solidFill>
                  <a:schemeClr val="bg1"/>
                </a:solidFill>
              </a:rPr>
              <a:t>rectangle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smtClean="0"/>
              <a:t>Describing Shapes</a:t>
            </a:r>
            <a:endParaRPr lang="en-GB" altLang="en-US" sz="3600" smtClean="0"/>
          </a:p>
        </p:txBody>
      </p:sp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792163" y="4060825"/>
            <a:ext cx="759618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is-IS" altLang="en-US">
                <a:solidFill>
                  <a:schemeClr val="tx1"/>
                </a:solidFill>
              </a:rPr>
              <a:t>What shape is this?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AutoNum type="arabicPeriod"/>
            </a:pPr>
            <a:r>
              <a:rPr lang="is-IS" altLang="en-US">
                <a:solidFill>
                  <a:schemeClr val="tx1"/>
                </a:solidFill>
              </a:rPr>
              <a:t>Is it flat (2-D) or solid (3-D)?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is-IS" altLang="en-US">
                <a:solidFill>
                  <a:schemeClr val="tx1"/>
                </a:solidFill>
              </a:rPr>
              <a:t>How many sides does it have?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is-IS" altLang="en-US">
                <a:solidFill>
                  <a:schemeClr val="tx1"/>
                </a:solidFill>
              </a:rPr>
              <a:t>How many corners (vertices) does it have?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is-IS" altLang="en-US">
                <a:solidFill>
                  <a:schemeClr val="tx1"/>
                </a:solidFill>
              </a:rPr>
              <a:t>Are the sides all the same (equal) length or are they different lengths?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is-IS" altLang="en-US">
                <a:solidFill>
                  <a:schemeClr val="tx1"/>
                </a:solidFill>
              </a:rPr>
              <a:t>Use your answers to describe the shape to a partner.</a:t>
            </a:r>
          </a:p>
        </p:txBody>
      </p:sp>
      <p:pic>
        <p:nvPicPr>
          <p:cNvPr id="1331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63" y="1387475"/>
            <a:ext cx="275907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6769100" y="3590925"/>
            <a:ext cx="1619250" cy="16192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answer</a:t>
            </a:r>
          </a:p>
        </p:txBody>
      </p:sp>
      <p:sp>
        <p:nvSpPr>
          <p:cNvPr id="6" name="Rectangle 5"/>
          <p:cNvSpPr/>
          <p:nvPr/>
        </p:nvSpPr>
        <p:spPr>
          <a:xfrm>
            <a:off x="3468688" y="2274888"/>
            <a:ext cx="2195512" cy="982662"/>
          </a:xfrm>
          <a:prstGeom prst="rect">
            <a:avLst/>
          </a:prstGeom>
          <a:solidFill>
            <a:srgbClr val="954E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s-IS" altLang="en-US" sz="5400" dirty="0">
                <a:solidFill>
                  <a:schemeClr val="bg1"/>
                </a:solidFill>
              </a:rPr>
              <a:t>circle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356</TotalTime>
  <Words>255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Describing 2-D Shapes</vt:lpstr>
      <vt:lpstr>Describing Shapes</vt:lpstr>
      <vt:lpstr>Describing Shapes</vt:lpstr>
      <vt:lpstr>Describing Shapes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37</cp:revision>
  <dcterms:created xsi:type="dcterms:W3CDTF">2017-03-09T15:36:18Z</dcterms:created>
  <dcterms:modified xsi:type="dcterms:W3CDTF">2020-12-14T10:16:27Z</dcterms:modified>
</cp:coreProperties>
</file>