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5"/>
      <p:bold r:id="rId16"/>
    </p:embeddedFont>
    <p:embeddedFont>
      <p:font typeface="Tuffy" panose="020B0603060100000000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pitchFamily="2" charset="0"/>
      <p:regular r:id="rId26"/>
      <p:bold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6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C0F2F7A-9E07-40EF-958A-568E64B388D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7EBFD1-6A0B-4F5C-8C61-5C87C875E69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1290DC-9CF5-4751-9CE0-322CDB90066C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C9EC70-7B2B-485E-A448-9988BAC34B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BEACE8-A551-45EE-A1E5-71BC052872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F64B47-F00F-42F3-8B8E-BBD989049E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8FCDEA-9957-494A-85DB-69818F0CF5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32AC18-DD40-4050-AD3F-22F2DC54FF5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FAC204-7B9D-4FBC-BC45-2732A41D2294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E080153-BF85-46F4-AA8C-24B36E5C21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B0A696E-93AB-42DA-8DEE-0EEF329EEA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0FC3E-A662-43B0-8B77-5A3B4819A1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757AAA-8934-4F41-BD6F-41F051D2CA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1CEB02-8C89-471D-BC00-8876C020E1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311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3267CE0-4389-4F03-BE98-64D9D8D731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0341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F4B3A8A-244B-41C9-9CF8-E05ED6260BC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65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441E45B-8B7A-4549-AF21-D079CA623CC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B00B23FE-0D05-4005-AFEA-DA2D755362B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52BE33B-969F-401D-B717-40088ADC41D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F78CC3D-6779-434F-A5F0-E4C7CE58FB1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09634CA-368D-44B5-AF6E-6DBB47EDC72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0053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290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slide" Target="slide6.xml"/><Relationship Id="rId7" Type="http://schemas.openxmlformats.org/officeDocument/2006/relationships/slide" Target="slide9.xml"/><Relationship Id="rId12" Type="http://schemas.openxmlformats.org/officeDocument/2006/relationships/image" Target="../media/image1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11" Type="http://schemas.openxmlformats.org/officeDocument/2006/relationships/image" Target="../media/image14.png"/><Relationship Id="rId5" Type="http://schemas.openxmlformats.org/officeDocument/2006/relationships/slide" Target="slide7.xml"/><Relationship Id="rId10" Type="http://schemas.openxmlformats.org/officeDocument/2006/relationships/image" Target="../media/image13.png"/><Relationship Id="rId4" Type="http://schemas.openxmlformats.org/officeDocument/2006/relationships/slide" Target="slide5.xml"/><Relationship Id="rId9" Type="http://schemas.openxmlformats.org/officeDocument/2006/relationships/image" Target="../media/image12.png"/><Relationship Id="rId1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Dragonfly-2.m4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Spider-5.m4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Ladybird-3.m4v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Butterfly-1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Snail-4.m4v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video" Target="file:///\\twinkl-nas01\resources\1e%20Topics\Minibeasts\T-T-5144-Minibeasts-Videos-Powerpoint\-zip!\Worm-6.m4v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 eaLnBrk="1" hangingPunct="1"/>
            <a:r>
              <a:rPr lang="en-GB" altLang="en-US" sz="2800" smtClean="0">
                <a:solidFill>
                  <a:schemeClr val="accent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0387C4A-1609-47F3-AE61-DEA63095979D}"/>
              </a:ext>
            </a:extLst>
          </p:cNvPr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44A9F3-6BB1-4897-9F40-9E3B59111E03}"/>
              </a:ext>
            </a:extLst>
          </p:cNvPr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39474D7-5451-4E9F-966D-B9EFD7F8B381}"/>
              </a:ext>
            </a:extLst>
          </p:cNvPr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3780B15-A84B-4C36-A2A3-76BF0F0D10A0}"/>
              </a:ext>
            </a:extLst>
          </p:cNvPr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F9E6663-D02D-4A11-BBBC-7A2C1FD787D0}"/>
              </a:ext>
            </a:extLst>
          </p:cNvPr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8" name="Group 17"/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EE76A22D-C763-4813-958B-EE79F87EDA55}"/>
                </a:ext>
              </a:extLst>
            </p:cNvPr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9" name="Group 20"/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FC3907C8-C526-42A6-AADE-479DFC479D46}"/>
                </a:ext>
              </a:extLst>
            </p:cNvPr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0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ED654C79-0377-4358-B83C-2DC0B83A1640}"/>
              </a:ext>
            </a:extLst>
          </p:cNvPr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a minibeast video to watch</a:t>
            </a:r>
          </a:p>
        </p:txBody>
      </p:sp>
      <p:sp>
        <p:nvSpPr>
          <p:cNvPr id="2" name="Oval 1">
            <a:hlinkClick r:id="rId2" action="ppaction://hlinksldjump"/>
            <a:extLst>
              <a:ext uri="{FF2B5EF4-FFF2-40B4-BE49-F238E27FC236}">
                <a16:creationId xmlns:a16="http://schemas.microsoft.com/office/drawing/2014/main" id="{137349FD-FFE9-4909-9C9C-EBAE06C3A00B}"/>
              </a:ext>
            </a:extLst>
          </p:cNvPr>
          <p:cNvSpPr/>
          <p:nvPr/>
        </p:nvSpPr>
        <p:spPr>
          <a:xfrm>
            <a:off x="1736725" y="1566863"/>
            <a:ext cx="1427163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Oval 6">
            <a:hlinkClick r:id="rId3" action="ppaction://hlinksldjump"/>
            <a:extLst>
              <a:ext uri="{FF2B5EF4-FFF2-40B4-BE49-F238E27FC236}">
                <a16:creationId xmlns:a16="http://schemas.microsoft.com/office/drawing/2014/main" id="{CDB34FC5-A532-4E47-96FC-6F38E6D55495}"/>
              </a:ext>
            </a:extLst>
          </p:cNvPr>
          <p:cNvSpPr/>
          <p:nvPr/>
        </p:nvSpPr>
        <p:spPr>
          <a:xfrm>
            <a:off x="3862388" y="1566863"/>
            <a:ext cx="1427162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hlinkClick r:id="rId4" action="ppaction://hlinksldjump"/>
            <a:extLst>
              <a:ext uri="{FF2B5EF4-FFF2-40B4-BE49-F238E27FC236}">
                <a16:creationId xmlns:a16="http://schemas.microsoft.com/office/drawing/2014/main" id="{AA1C4DC2-346B-4C48-B4EB-AE3C1F5CA144}"/>
              </a:ext>
            </a:extLst>
          </p:cNvPr>
          <p:cNvSpPr/>
          <p:nvPr/>
        </p:nvSpPr>
        <p:spPr>
          <a:xfrm>
            <a:off x="5988050" y="1566863"/>
            <a:ext cx="1427163" cy="14271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hlinkClick r:id="rId5" action="ppaction://hlinksldjump"/>
            <a:extLst>
              <a:ext uri="{FF2B5EF4-FFF2-40B4-BE49-F238E27FC236}">
                <a16:creationId xmlns:a16="http://schemas.microsoft.com/office/drawing/2014/main" id="{D881F693-D200-4920-970E-598937AAF379}"/>
              </a:ext>
            </a:extLst>
          </p:cNvPr>
          <p:cNvSpPr/>
          <p:nvPr/>
        </p:nvSpPr>
        <p:spPr>
          <a:xfrm>
            <a:off x="1736725" y="3295650"/>
            <a:ext cx="1427163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hlinkClick r:id="rId6" action="ppaction://hlinksldjump"/>
            <a:extLst>
              <a:ext uri="{FF2B5EF4-FFF2-40B4-BE49-F238E27FC236}">
                <a16:creationId xmlns:a16="http://schemas.microsoft.com/office/drawing/2014/main" id="{36A472DB-282E-41BC-851C-3E1C4B2487C2}"/>
              </a:ext>
            </a:extLst>
          </p:cNvPr>
          <p:cNvSpPr/>
          <p:nvPr/>
        </p:nvSpPr>
        <p:spPr>
          <a:xfrm>
            <a:off x="3862388" y="3295650"/>
            <a:ext cx="1427162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hlinkClick r:id="rId7" action="ppaction://hlinksldjump"/>
            <a:extLst>
              <a:ext uri="{FF2B5EF4-FFF2-40B4-BE49-F238E27FC236}">
                <a16:creationId xmlns:a16="http://schemas.microsoft.com/office/drawing/2014/main" id="{24C7D851-92FD-4C7E-B395-1313C39A09C1}"/>
              </a:ext>
            </a:extLst>
          </p:cNvPr>
          <p:cNvSpPr/>
          <p:nvPr/>
        </p:nvSpPr>
        <p:spPr>
          <a:xfrm>
            <a:off x="5988050" y="3295650"/>
            <a:ext cx="1427163" cy="142716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9" name="Picture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2485">
            <a:off x="6116638" y="3900488"/>
            <a:ext cx="1147762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3627438"/>
            <a:ext cx="860425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5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150" y="3733800"/>
            <a:ext cx="915988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1982788"/>
            <a:ext cx="9461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5" y="1876425"/>
            <a:ext cx="735013" cy="81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413" y="1885950"/>
            <a:ext cx="9842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hlinkClick r:id="rId14" action="ppaction://hlinksldjump"/>
            <a:extLst>
              <a:ext uri="{FF2B5EF4-FFF2-40B4-BE49-F238E27FC236}">
                <a16:creationId xmlns:a16="http://schemas.microsoft.com/office/drawing/2014/main" id="{4098D02A-D4E6-4638-B617-809F0A3B457F}"/>
              </a:ext>
            </a:extLst>
          </p:cNvPr>
          <p:cNvSpPr/>
          <p:nvPr/>
        </p:nvSpPr>
        <p:spPr>
          <a:xfrm>
            <a:off x="3886200" y="5705475"/>
            <a:ext cx="1382713" cy="37623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56" name="Rectangle 24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4095750" y="5705475"/>
            <a:ext cx="960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plenary</a:t>
            </a:r>
          </a:p>
        </p:txBody>
      </p:sp>
      <p:sp>
        <p:nvSpPr>
          <p:cNvPr id="27" name="Arrow: Right 2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33ABE71-BD7E-42A7-AB44-51FBB1F45CD5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" name="Arrow: Right 28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4243A8F0-56EE-408E-BB76-A88355AF6D16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Dragonfly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4BF7AD4-C5FC-4242-BB58-788960C7D983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D2852EA-EB43-47B6-B715-AE82018FB1D5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Dragonfly-2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676400"/>
            <a:ext cx="4673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Spider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1162C34-4DD0-4C48-8079-42AE6B9B286F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7C080DF-5FFB-4B41-B1EC-F79518DB1CC2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Spider-5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676400"/>
            <a:ext cx="6096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Ladybird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CA1AF88-8FD5-4F9A-B9E3-677B4656A6D8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42714FC-DDCE-4D7F-9A34-5DAE641574C4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Ladybird-3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676400"/>
            <a:ext cx="6096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Butterfly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F52E3C3-79BC-4665-A3B3-677931728307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BBB32A52-8FE8-4BB7-A38E-5BECCC4A8147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Butterfly-1.mp4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676400"/>
            <a:ext cx="6096000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Snail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23BEAFD-E46A-41A3-A1E7-D3515CBE8B5B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302DBA5-5C32-436F-A475-75079735C342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Snail-4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752600"/>
            <a:ext cx="61055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Worm</a:t>
            </a:r>
          </a:p>
        </p:txBody>
      </p:sp>
      <p:sp>
        <p:nvSpPr>
          <p:cNvPr id="4" name="Arrow: Right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E920E5F-8195-4254-8903-40D4071701CE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Arrow: Right 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8912B95-36CD-4F8E-8715-8252B544CA7A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Worm-6.m4v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08200"/>
            <a:ext cx="45720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9BDF578-C891-4002-BE07-01E15E1C7AEC}"/>
              </a:ext>
            </a:extLst>
          </p:cNvPr>
          <p:cNvSpPr/>
          <p:nvPr/>
        </p:nvSpPr>
        <p:spPr>
          <a:xfrm>
            <a:off x="1276350" y="4510088"/>
            <a:ext cx="6592888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B2E695-40F1-443E-B86D-5678D3AF1392}"/>
              </a:ext>
            </a:extLst>
          </p:cNvPr>
          <p:cNvSpPr/>
          <p:nvPr/>
        </p:nvSpPr>
        <p:spPr>
          <a:xfrm>
            <a:off x="2130425" y="3046413"/>
            <a:ext cx="4883150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FBB9FA-3886-4106-80B6-C22B64BADFE8}"/>
              </a:ext>
            </a:extLst>
          </p:cNvPr>
          <p:cNvSpPr/>
          <p:nvPr/>
        </p:nvSpPr>
        <p:spPr>
          <a:xfrm>
            <a:off x="2130425" y="1600200"/>
            <a:ext cx="4883150" cy="5397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Rectangle 2"/>
          <p:cNvSpPr>
            <a:spLocks noChangeArrowheads="1"/>
          </p:cNvSpPr>
          <p:nvPr/>
        </p:nvSpPr>
        <p:spPr bwMode="auto">
          <a:xfrm>
            <a:off x="755650" y="1616075"/>
            <a:ext cx="76327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Did all the minibeasts have legs?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If so, how many?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Could all of the minibeasts fly?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Name all six minibeasts.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What was your favourite minibeast and why?</a:t>
            </a:r>
          </a:p>
        </p:txBody>
      </p:sp>
      <p:sp>
        <p:nvSpPr>
          <p:cNvPr id="9" name="Arrow: Right 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CB11D5A-E051-45B7-B843-DA05A3D6A437}"/>
              </a:ext>
            </a:extLst>
          </p:cNvPr>
          <p:cNvSpPr/>
          <p:nvPr/>
        </p:nvSpPr>
        <p:spPr>
          <a:xfrm>
            <a:off x="7910513" y="5705475"/>
            <a:ext cx="477837" cy="38735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Arrow: Right 10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58D9218-70C6-403E-BE6A-454B0AB6AD74}"/>
              </a:ext>
            </a:extLst>
          </p:cNvPr>
          <p:cNvSpPr/>
          <p:nvPr/>
        </p:nvSpPr>
        <p:spPr>
          <a:xfrm rot="10800000">
            <a:off x="768350" y="5705475"/>
            <a:ext cx="477838" cy="38735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119</Words>
  <Application>Microsoft Office PowerPoint</Application>
  <PresentationFormat>On-screen Show (4:3)</PresentationFormat>
  <Paragraphs>23</Paragraphs>
  <Slides>11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Sassoon Infant Rg</vt:lpstr>
      <vt:lpstr>Tuffy</vt:lpstr>
      <vt:lpstr>Arial</vt:lpstr>
      <vt:lpstr>Twinkl SemiBold</vt:lpstr>
      <vt:lpstr>Calibri</vt:lpstr>
      <vt:lpstr>Twinkl</vt:lpstr>
      <vt:lpstr>Office Theme</vt:lpstr>
      <vt:lpstr>Guidance for Video/Audio in PowerPoints</vt:lpstr>
      <vt:lpstr>PowerPoint Presentation</vt:lpstr>
      <vt:lpstr>Choose a minibeast video to watch</vt:lpstr>
      <vt:lpstr>Dragonfly</vt:lpstr>
      <vt:lpstr>Spider</vt:lpstr>
      <vt:lpstr>Ladybird</vt:lpstr>
      <vt:lpstr>Butterfly</vt:lpstr>
      <vt:lpstr>Snail</vt:lpstr>
      <vt:lpstr>Worm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Daniel Harris</dc:creator>
  <cp:lastModifiedBy>Janine Nayler</cp:lastModifiedBy>
  <cp:revision>5</cp:revision>
  <dcterms:created xsi:type="dcterms:W3CDTF">2017-06-04T13:29:52Z</dcterms:created>
  <dcterms:modified xsi:type="dcterms:W3CDTF">2020-05-15T11:35:30Z</dcterms:modified>
</cp:coreProperties>
</file>