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73" r:id="rId4"/>
    <p:sldId id="268" r:id="rId5"/>
    <p:sldId id="274" r:id="rId6"/>
    <p:sldId id="269" r:id="rId7"/>
    <p:sldId id="275" r:id="rId8"/>
    <p:sldId id="270" r:id="rId9"/>
    <p:sldId id="276" r:id="rId10"/>
    <p:sldId id="271" r:id="rId11"/>
    <p:sldId id="277" r:id="rId12"/>
    <p:sldId id="272" r:id="rId13"/>
    <p:sldId id="278" r:id="rId14"/>
    <p:sldId id="279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A1D9"/>
    <a:srgbClr val="ACDDFC"/>
    <a:srgbClr val="5E9B72"/>
    <a:srgbClr val="436D51"/>
    <a:srgbClr val="FFFFFF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3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zero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five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24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4" y="232520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24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24" y="232520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4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22" name="Oval 21"/>
          <p:cNvSpPr/>
          <p:nvPr/>
        </p:nvSpPr>
        <p:spPr>
          <a:xfrm>
            <a:off x="5631992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468" y="3266615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3478" y="3266615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80259" y="3699260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468" y="4201573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3478" y="4201573"/>
              <a:ext cx="222932" cy="694766"/>
            </a:xfrm>
            <a:prstGeom prst="rect">
              <a:avLst/>
            </a:prstGeom>
          </p:spPr>
        </p:pic>
      </p:grp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10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one green bottle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four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24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4" y="232520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24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24" y="232520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4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1362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09844 0 C 0.14271 0 0.19705 0.06898 0.19705 0.125 L 0.19705 0.25 " pathEditMode="relative" rAng="0" ptsTypes="AAAA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4113" y="3314076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186" y="3314076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4113" y="4160134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186" y="4160134"/>
              <a:ext cx="222932" cy="694766"/>
            </a:xfrm>
            <a:prstGeom prst="rect">
              <a:avLst/>
            </a:prstGeom>
          </p:spPr>
        </p:pic>
      </p:grp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262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two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three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24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4" y="232520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24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24" y="232520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4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14591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7721" y="3737360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6367" y="3737360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5013" y="3737360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5208" y="3737360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1768" y="3737360"/>
              <a:ext cx="222932" cy="694766"/>
            </a:xfrm>
            <a:prstGeom prst="rect">
              <a:avLst/>
            </a:prstGeom>
          </p:spPr>
        </p:pic>
      </p:grp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532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three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two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24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4" y="232520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24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24" y="232520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4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90850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0.09705 0 C 0.14062 0 0.19427 0.06898 0.19427 0.125 L 0.19427 0.25 " pathEditMode="relative" rAng="0" ptsTypes="AA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8844" y="3737360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7490" y="3737360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136" y="3737360"/>
              <a:ext cx="222932" cy="69476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6108" y="3737360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2668" y="3737360"/>
              <a:ext cx="222932" cy="694766"/>
            </a:xfrm>
            <a:prstGeom prst="rect">
              <a:avLst/>
            </a:prstGeom>
          </p:spPr>
        </p:pic>
      </p:grp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443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four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one green bottle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24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4" y="232520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24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24" y="232520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4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64874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10209 0 C 0.14792 0 0.20435 0.06968 0.20435 0.12616 L 0.20435 0.25255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0075" y="3737360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1338" y="3314076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5411" y="3314076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1338" y="4160134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5411" y="4160134"/>
              <a:ext cx="222932" cy="694766"/>
            </a:xfrm>
            <a:prstGeom prst="rect">
              <a:avLst/>
            </a:prstGeom>
          </p:spPr>
        </p:pic>
      </p:grp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7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Five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five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zero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24" y="2329881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4" y="2325201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24" y="2325201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24" y="2325201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24" y="2325201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7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10209 0 C 0.14792 0 0.20435 0.06968 0.20435 0.12616 L 0.20435 0.25255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6129 -4.44444E-6 C 0.08854 -4.44444E-6 0.12257 0.06899 0.12257 0.125 L 0.12257 0.25 " pathEditMode="relative" rAng="0" ptsTypes="AAAA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21" name="Oval 20"/>
          <p:cNvSpPr/>
          <p:nvPr/>
        </p:nvSpPr>
        <p:spPr>
          <a:xfrm>
            <a:off x="1394912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6709" y="3266615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8719" y="3266615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5500" y="3699260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6709" y="4201573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8719" y="4201573"/>
              <a:ext cx="222932" cy="694766"/>
            </a:xfrm>
            <a:prstGeom prst="rect">
              <a:avLst/>
            </a:prstGeom>
          </p:spPr>
        </p:pic>
      </p:grp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851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Can you complete the number bonds?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5650" y="1369412"/>
            <a:ext cx="3600450" cy="2231661"/>
            <a:chOff x="755650" y="1369412"/>
            <a:chExt cx="3600450" cy="2231661"/>
          </a:xfrm>
        </p:grpSpPr>
        <p:grpSp>
          <p:nvGrpSpPr>
            <p:cNvPr id="47" name="Group 46"/>
            <p:cNvGrpSpPr/>
            <p:nvPr/>
          </p:nvGrpSpPr>
          <p:grpSpPr>
            <a:xfrm>
              <a:off x="775628" y="1909524"/>
              <a:ext cx="3580472" cy="1691549"/>
              <a:chOff x="444500" y="3109668"/>
              <a:chExt cx="8242300" cy="3893970"/>
            </a:xfrm>
          </p:grpSpPr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338" y="1529074"/>
              <a:ext cx="153316" cy="4778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3366" y="2390981"/>
              <a:ext cx="153316" cy="4778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7444" y="2405054"/>
              <a:ext cx="153316" cy="4778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218" y="2390981"/>
              <a:ext cx="153316" cy="4778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7501" y="2401185"/>
              <a:ext cx="153316" cy="477809"/>
            </a:xfrm>
            <a:prstGeom prst="rect">
              <a:avLst/>
            </a:prstGeom>
          </p:spPr>
        </p:pic>
        <p:sp>
          <p:nvSpPr>
            <p:cNvPr id="6" name="Rounded Rectangle 5"/>
            <p:cNvSpPr/>
            <p:nvPr/>
          </p:nvSpPr>
          <p:spPr>
            <a:xfrm>
              <a:off x="755650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5351" y="1369412"/>
            <a:ext cx="3600450" cy="2231661"/>
            <a:chOff x="4745351" y="1369412"/>
            <a:chExt cx="3600450" cy="2231661"/>
          </a:xfrm>
        </p:grpSpPr>
        <p:grpSp>
          <p:nvGrpSpPr>
            <p:cNvPr id="58" name="Group 57"/>
            <p:cNvGrpSpPr/>
            <p:nvPr/>
          </p:nvGrpSpPr>
          <p:grpSpPr>
            <a:xfrm>
              <a:off x="4765329" y="1909524"/>
              <a:ext cx="3580472" cy="1691549"/>
              <a:chOff x="444500" y="3109668"/>
              <a:chExt cx="8242300" cy="3893970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1529074"/>
              <a:ext cx="153316" cy="477809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1529073"/>
              <a:ext cx="153316" cy="477809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2100" y="1529072"/>
              <a:ext cx="153316" cy="477809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5919" y="2390981"/>
              <a:ext cx="153316" cy="477809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7202" y="2401185"/>
              <a:ext cx="153316" cy="477809"/>
            </a:xfrm>
            <a:prstGeom prst="rect">
              <a:avLst/>
            </a:prstGeom>
          </p:spPr>
        </p:pic>
        <p:sp>
          <p:nvSpPr>
            <p:cNvPr id="55" name="Rounded Rectangle 54"/>
            <p:cNvSpPr/>
            <p:nvPr/>
          </p:nvSpPr>
          <p:spPr>
            <a:xfrm>
              <a:off x="4745351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55650" y="3874976"/>
            <a:ext cx="3600450" cy="2231661"/>
            <a:chOff x="755650" y="3874976"/>
            <a:chExt cx="3600450" cy="2231661"/>
          </a:xfrm>
        </p:grpSpPr>
        <p:grpSp>
          <p:nvGrpSpPr>
            <p:cNvPr id="66" name="Group 65"/>
            <p:cNvGrpSpPr/>
            <p:nvPr/>
          </p:nvGrpSpPr>
          <p:grpSpPr>
            <a:xfrm>
              <a:off x="775628" y="4415088"/>
              <a:ext cx="3580472" cy="1691549"/>
              <a:chOff x="444500" y="3109668"/>
              <a:chExt cx="8242300" cy="3893970"/>
            </a:xfrm>
          </p:grpSpPr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338" y="4034638"/>
              <a:ext cx="153316" cy="4778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967" y="4034637"/>
              <a:ext cx="153316" cy="4778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0250" y="4034637"/>
              <a:ext cx="153316" cy="4778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7539" y="4034636"/>
              <a:ext cx="153316" cy="4778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5492" y="4034636"/>
              <a:ext cx="153316" cy="47780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755650" y="3874976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45351" y="3874976"/>
            <a:ext cx="3600450" cy="2231661"/>
            <a:chOff x="4745351" y="3874976"/>
            <a:chExt cx="3600450" cy="2231661"/>
          </a:xfrm>
        </p:grpSpPr>
        <p:grpSp>
          <p:nvGrpSpPr>
            <p:cNvPr id="74" name="Group 73"/>
            <p:cNvGrpSpPr/>
            <p:nvPr/>
          </p:nvGrpSpPr>
          <p:grpSpPr>
            <a:xfrm>
              <a:off x="4765329" y="4415088"/>
              <a:ext cx="3580472" cy="1691549"/>
              <a:chOff x="444500" y="3109668"/>
              <a:chExt cx="8242300" cy="3893970"/>
            </a:xfrm>
          </p:grpSpPr>
          <p:pic>
            <p:nvPicPr>
              <p:cNvPr id="75" name="Picture 7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4034638"/>
              <a:ext cx="153316" cy="4778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4034637"/>
              <a:ext cx="153316" cy="4778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1465" y="4892895"/>
              <a:ext cx="153316" cy="4778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7698" y="4892895"/>
              <a:ext cx="153316" cy="477809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0973" y="4903432"/>
              <a:ext cx="153316" cy="477809"/>
            </a:xfrm>
            <a:prstGeom prst="rect">
              <a:avLst/>
            </a:prstGeom>
          </p:spPr>
        </p:pic>
        <p:sp>
          <p:nvSpPr>
            <p:cNvPr id="57" name="Rounded Rectangle 56"/>
            <p:cNvSpPr/>
            <p:nvPr/>
          </p:nvSpPr>
          <p:spPr>
            <a:xfrm>
              <a:off x="4745351" y="3874976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28750" y="2977991"/>
            <a:ext cx="2259846" cy="369332"/>
            <a:chOff x="933450" y="2381091"/>
            <a:chExt cx="2259846" cy="369332"/>
          </a:xfrm>
        </p:grpSpPr>
        <p:sp>
          <p:nvSpPr>
            <p:cNvPr id="14" name="Rectangle 13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322701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372710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5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853074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389004" y="2977991"/>
            <a:ext cx="2259846" cy="369332"/>
            <a:chOff x="933450" y="2381091"/>
            <a:chExt cx="2259846" cy="369332"/>
          </a:xfrm>
        </p:grpSpPr>
        <p:sp>
          <p:nvSpPr>
            <p:cNvPr id="30" name="Rectangle 29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3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317145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368630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5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853074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427351" y="5522950"/>
            <a:ext cx="2261245" cy="369332"/>
            <a:chOff x="933450" y="2381091"/>
            <a:chExt cx="2261245" cy="369332"/>
          </a:xfrm>
        </p:grpSpPr>
        <p:sp>
          <p:nvSpPr>
            <p:cNvPr id="36" name="Rectangle 35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5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31288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389004" y="5522950"/>
            <a:ext cx="2259846" cy="369332"/>
            <a:chOff x="933450" y="2381091"/>
            <a:chExt cx="2259846" cy="369332"/>
          </a:xfrm>
        </p:grpSpPr>
        <p:sp>
          <p:nvSpPr>
            <p:cNvPr id="42" name="Rectangle 41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2</a:t>
              </a: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315746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90402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5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853074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82" name="Rectangle 81"/>
          <p:cNvSpPr/>
          <p:nvPr/>
        </p:nvSpPr>
        <p:spPr>
          <a:xfrm>
            <a:off x="2346223" y="2977991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83" name="Rectangle 82"/>
          <p:cNvSpPr/>
          <p:nvPr/>
        </p:nvSpPr>
        <p:spPr>
          <a:xfrm>
            <a:off x="6308628" y="2977991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84" name="Rectangle 83"/>
          <p:cNvSpPr/>
          <p:nvPr/>
        </p:nvSpPr>
        <p:spPr>
          <a:xfrm>
            <a:off x="3260392" y="5515935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85" name="Rectangle 84"/>
          <p:cNvSpPr/>
          <p:nvPr/>
        </p:nvSpPr>
        <p:spPr>
          <a:xfrm>
            <a:off x="6308418" y="5515935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918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72</TotalTime>
  <Words>303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Janine Nayler</cp:lastModifiedBy>
  <cp:revision>41</cp:revision>
  <dcterms:created xsi:type="dcterms:W3CDTF">2020-01-30T11:17:12Z</dcterms:created>
  <dcterms:modified xsi:type="dcterms:W3CDTF">2021-01-27T15:23:15Z</dcterms:modified>
</cp:coreProperties>
</file>