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6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77" r:id="rId16"/>
    <p:sldId id="267" r:id="rId17"/>
  </p:sldIdLst>
  <p:sldSz cx="9144000" cy="6858000" type="screen4x3"/>
  <p:notesSz cx="6858000" cy="9144000"/>
  <p:embeddedFontLst>
    <p:embeddedFont>
      <p:font typeface="NTR" panose="020B0604020202020204" charset="0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winkl" panose="020B0604020202020204" charset="0"/>
      <p:regular r:id="rId25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B6BB"/>
    <a:srgbClr val="FAF5DA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s://www.twinkl.co.uk/resources/number-mathematics-early-years/early-years-calculating/early-years-addition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number-mathematics-early-years/early-years-calculating/early-years-addition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D0A62CB-B9E8-4B2D-89E7-008C8D55B39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1679" y="3837960"/>
            <a:ext cx="2439734" cy="12239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65AB894-D8AB-4ED2-9868-517E0991D57C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589" y="3837960"/>
            <a:ext cx="1213264" cy="1217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1.png"/><Relationship Id="rId7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5.pn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Instructions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indent="-114300" algn="ctr">
              <a:spcBef>
                <a:spcPts val="0"/>
              </a:spcBef>
              <a:buNone/>
            </a:pPr>
            <a:r>
              <a:rPr lang="en-US" dirty="0">
                <a:latin typeface="Twinkl" pitchFamily="2" charset="0"/>
              </a:rPr>
              <a:t>Each slide shows a part-whole model. One part of the model is missing. Can you work out what the missing number shape is?</a:t>
            </a:r>
          </a:p>
          <a:p>
            <a:pPr marL="228600" indent="-114300" algn="ctr">
              <a:spcBef>
                <a:spcPts val="0"/>
              </a:spcBef>
              <a:buNone/>
            </a:pPr>
            <a:endParaRPr lang="en-US" dirty="0">
              <a:latin typeface="Twinkl" pitchFamily="2" charset="0"/>
              <a:sym typeface="NTR"/>
            </a:endParaRPr>
          </a:p>
          <a:p>
            <a:pPr marL="228600" indent="-114300" algn="ctr">
              <a:spcBef>
                <a:spcPts val="0"/>
              </a:spcBef>
              <a:buNone/>
            </a:pPr>
            <a:r>
              <a:rPr lang="en-US" dirty="0">
                <a:latin typeface="Twinkl" pitchFamily="2" charset="0"/>
              </a:rPr>
              <a:t>Choose the correct number shape to complete the part-whole model.</a:t>
            </a:r>
            <a:endParaRPr lang="en-US" dirty="0">
              <a:latin typeface="Twinkl" pitchFamily="2" charset="0"/>
              <a:sym typeface="NTR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5FFA45E-0CC9-4436-9AA9-2B723DDDD573}"/>
              </a:ext>
            </a:extLst>
          </p:cNvPr>
          <p:cNvGrpSpPr/>
          <p:nvPr/>
        </p:nvGrpSpPr>
        <p:grpSpPr>
          <a:xfrm>
            <a:off x="2663825" y="3040422"/>
            <a:ext cx="3816350" cy="2983395"/>
            <a:chOff x="755650" y="1414732"/>
            <a:chExt cx="5984204" cy="4678094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2D621411-B3AF-47D5-A517-366798B629A9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DB05CE4D-76C8-41A8-A6AB-F08F7F97C197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56398B9F-67A8-445D-B55C-4502E952CBD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CA20C3D3-4C72-4EB7-AD68-B743151779A2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33735F63-D08D-4B15-8E2E-36A7086FD949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FDD5C2D3-A120-4139-9C7A-04B8471B7C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982" y="5228108"/>
            <a:ext cx="686229" cy="34425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25FA9A4-4D03-42F0-9EDB-DB069034C9C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970" y="5013042"/>
            <a:ext cx="686611" cy="687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7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7</a:t>
            </a:r>
          </a:p>
        </p:txBody>
      </p:sp>
      <p:sp>
        <p:nvSpPr>
          <p:cNvPr id="10" name="Button 3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3</a:t>
            </a:r>
          </a:p>
        </p:txBody>
      </p:sp>
      <p:sp>
        <p:nvSpPr>
          <p:cNvPr id="11" name="Button 5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5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76AAF5E8-8825-4525-8C9D-9AF39604A5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098" y="4834345"/>
            <a:ext cx="902127" cy="452562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D3927215-0C71-4622-B1A8-C889604EB8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6339" y="4580252"/>
            <a:ext cx="902629" cy="904128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5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spc="-20" dirty="0">
                <a:solidFill>
                  <a:schemeClr val="tx1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4223099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3" grpId="0"/>
      <p:bldP spid="45" grpId="0" animBg="1"/>
      <p:bldP spid="45" grpId="1" animBg="1"/>
      <p:bldP spid="45" grpId="2" animBg="1"/>
      <p:bldP spid="45" grpId="3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8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8</a:t>
            </a:r>
          </a:p>
        </p:txBody>
      </p:sp>
      <p:sp>
        <p:nvSpPr>
          <p:cNvPr id="10" name="Button 6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6</a:t>
            </a:r>
          </a:p>
        </p:txBody>
      </p:sp>
      <p:sp>
        <p:nvSpPr>
          <p:cNvPr id="11" name="Button 5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5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D3927215-0C71-4622-B1A8-C889604EB8F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633" y="4580252"/>
            <a:ext cx="902629" cy="904128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8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4206A65-8D3C-4BA3-B5A9-63DB7446E49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625" y="4347877"/>
            <a:ext cx="900045" cy="1351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469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3" grpId="0"/>
      <p:bldP spid="45" grpId="0" animBg="1"/>
      <p:bldP spid="45" grpId="1" animBg="1"/>
      <p:bldP spid="45" grpId="2" animBg="1"/>
      <p:bldP spid="45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4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10" name="Button 5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11" name="Button 2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2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5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06B7EEA-D4A0-429A-AA21-8D85693071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2121" y="4834344"/>
            <a:ext cx="451065" cy="45256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B2DBF95-B6AC-4C70-80DB-841722839D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535" y="4608562"/>
            <a:ext cx="902629" cy="90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382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3" grpId="0"/>
      <p:bldP spid="45" grpId="0" animBg="1"/>
      <p:bldP spid="45" grpId="1" animBg="1"/>
      <p:bldP spid="45" grpId="2" animBg="1"/>
      <p:bldP spid="45" grpId="3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7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7</a:t>
            </a:r>
          </a:p>
        </p:txBody>
      </p:sp>
      <p:sp>
        <p:nvSpPr>
          <p:cNvPr id="10" name="Button 6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6</a:t>
            </a:r>
          </a:p>
        </p:txBody>
      </p:sp>
      <p:sp>
        <p:nvSpPr>
          <p:cNvPr id="11" name="Button 4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4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6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F1AB00C-A08C-4DEF-AFBE-9E3CC8351C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535" y="4608562"/>
            <a:ext cx="902629" cy="90412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F5C244F-B93B-4C3B-84F4-791791ACE0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7715" y="4601162"/>
            <a:ext cx="902629" cy="90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306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3" grpId="0"/>
      <p:bldP spid="45" grpId="0" animBg="1"/>
      <p:bldP spid="45" grpId="1" animBg="1"/>
      <p:bldP spid="45" grpId="2" animBg="1"/>
      <p:bldP spid="45" grpId="3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10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10</a:t>
            </a:r>
          </a:p>
        </p:txBody>
      </p:sp>
      <p:sp>
        <p:nvSpPr>
          <p:cNvPr id="10" name="Button 5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11" name="Button 8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8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8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0793DCD-A65F-4117-8802-214099913D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6590" y="4834344"/>
            <a:ext cx="902127" cy="45256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D6B4336-E268-490F-ADA9-6C776D1DDD7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828" y="4384845"/>
            <a:ext cx="900044" cy="1351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547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3" grpId="0"/>
      <p:bldP spid="45" grpId="0" animBg="1"/>
      <p:bldP spid="45" grpId="1" animBg="1"/>
      <p:bldP spid="45" grpId="2" animBg="1"/>
      <p:bldP spid="45" grpId="3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10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10</a:t>
            </a:r>
          </a:p>
        </p:txBody>
      </p:sp>
      <p:sp>
        <p:nvSpPr>
          <p:cNvPr id="10" name="Button 8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8</a:t>
            </a:r>
          </a:p>
        </p:txBody>
      </p:sp>
      <p:sp>
        <p:nvSpPr>
          <p:cNvPr id="11" name="Button 7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7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13B9DFE-BDDE-411E-A1FD-A08FA596F14F}"/>
              </a:ext>
            </a:extLst>
          </p:cNvPr>
          <p:cNvSpPr txBox="1"/>
          <p:nvPr/>
        </p:nvSpPr>
        <p:spPr>
          <a:xfrm>
            <a:off x="2704289" y="1667239"/>
            <a:ext cx="20644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10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06D0D5E-D80D-4DF8-8418-CEBB367CDFD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625" y="4347877"/>
            <a:ext cx="900045" cy="135156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CEE8618-3EBC-4D42-A57D-CF0799F0E90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561" y="4347877"/>
            <a:ext cx="900045" cy="1351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557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3" grpId="0"/>
      <p:bldP spid="45" grpId="0" animBg="1"/>
      <p:bldP spid="45" grpId="1" animBg="1"/>
      <p:bldP spid="45" grpId="2" animBg="1"/>
      <p:bldP spid="45" grpId="3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1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1</a:t>
            </a:r>
          </a:p>
        </p:txBody>
      </p:sp>
      <p:sp>
        <p:nvSpPr>
          <p:cNvPr id="10" name="Button 2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2</a:t>
            </a:r>
          </a:p>
        </p:txBody>
      </p:sp>
      <p:sp>
        <p:nvSpPr>
          <p:cNvPr id="11" name="Button 4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4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06D0D5E-D80D-4DF8-8418-CEBB367CDFD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625" y="4347877"/>
            <a:ext cx="900045" cy="135156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A1BE781-EA4C-4327-A000-9CC9210E48E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103" y="1865706"/>
            <a:ext cx="898031" cy="179606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BA9BC25-B5B4-4E8D-9FDE-B4EC07E8595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786" y="4834345"/>
            <a:ext cx="902127" cy="452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469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5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10" name="Button 1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1</a:t>
            </a:r>
          </a:p>
        </p:txBody>
      </p:sp>
      <p:sp>
        <p:nvSpPr>
          <p:cNvPr id="11" name="Button 3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3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3B09C08-2F55-4010-ACCE-7C9A2054D57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269" y="4598914"/>
            <a:ext cx="902629" cy="90412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BD2940C-0C66-4E15-8F70-9B2C5B7227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730" y="2098234"/>
            <a:ext cx="900044" cy="135156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B5854C4-E4B9-4C7A-9A5A-175A0E1901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925" y="4598914"/>
            <a:ext cx="902629" cy="90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283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7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7</a:t>
            </a:r>
          </a:p>
        </p:txBody>
      </p:sp>
      <p:sp>
        <p:nvSpPr>
          <p:cNvPr id="10" name="Button 2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2</a:t>
            </a:r>
          </a:p>
        </p:txBody>
      </p:sp>
      <p:sp>
        <p:nvSpPr>
          <p:cNvPr id="11" name="Button 3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3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E55951C-A7A6-430E-85B4-7DC5E754CE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754" y="4876875"/>
            <a:ext cx="451065" cy="45256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47AB569E-E848-4D9A-AE8B-26CA510920D9}"/>
              </a:ext>
            </a:extLst>
          </p:cNvPr>
          <p:cNvSpPr txBox="1"/>
          <p:nvPr/>
        </p:nvSpPr>
        <p:spPr>
          <a:xfrm>
            <a:off x="2704289" y="1667239"/>
            <a:ext cx="20644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4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1F60CFD-92D4-4522-8B34-637E40C7CA8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489" y="4566102"/>
            <a:ext cx="902629" cy="90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031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5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10" name="Button 4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11" name="Button 3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3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7AB569E-E848-4D9A-AE8B-26CA510920D9}"/>
              </a:ext>
            </a:extLst>
          </p:cNvPr>
          <p:cNvSpPr txBox="1"/>
          <p:nvPr/>
        </p:nvSpPr>
        <p:spPr>
          <a:xfrm>
            <a:off x="2704289" y="1667239"/>
            <a:ext cx="20644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8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7DE9F0B-8CE8-417D-85A0-890BF805BEC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995" y="4369143"/>
            <a:ext cx="900045" cy="135156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4D3E850-D93B-4782-81A4-04341F38C9B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9229" y="4619267"/>
            <a:ext cx="902629" cy="90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975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2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2</a:t>
            </a:r>
          </a:p>
        </p:txBody>
      </p:sp>
      <p:sp>
        <p:nvSpPr>
          <p:cNvPr id="10" name="Button 4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11" name="Button 7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7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7AB569E-E848-4D9A-AE8B-26CA510920D9}"/>
              </a:ext>
            </a:extLst>
          </p:cNvPr>
          <p:cNvSpPr txBox="1"/>
          <p:nvPr/>
        </p:nvSpPr>
        <p:spPr>
          <a:xfrm>
            <a:off x="2704289" y="1667239"/>
            <a:ext cx="20644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10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B39D36E-A12B-420B-9995-A5B5B8D39BC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828" y="4384845"/>
            <a:ext cx="900044" cy="135156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D88397B-FA5D-4111-8581-8446382C949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6339" y="4610484"/>
            <a:ext cx="902629" cy="90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399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3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3</a:t>
            </a:r>
          </a:p>
        </p:txBody>
      </p:sp>
      <p:sp>
        <p:nvSpPr>
          <p:cNvPr id="10" name="Button 1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1</a:t>
            </a:r>
          </a:p>
        </p:txBody>
      </p:sp>
      <p:sp>
        <p:nvSpPr>
          <p:cNvPr id="11" name="Button 4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4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7AB569E-E848-4D9A-AE8B-26CA510920D9}"/>
              </a:ext>
            </a:extLst>
          </p:cNvPr>
          <p:cNvSpPr txBox="1"/>
          <p:nvPr/>
        </p:nvSpPr>
        <p:spPr>
          <a:xfrm>
            <a:off x="2704289" y="1667239"/>
            <a:ext cx="20644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10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0FCF2D2-27E6-49F3-8891-56057D580E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7384" y="4879757"/>
            <a:ext cx="360540" cy="36173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CB559C5-AE60-419E-A9A5-83A31CB603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897" y="4163983"/>
            <a:ext cx="717314" cy="1793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695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20">
            <a:extLst>
              <a:ext uri="{FF2B5EF4-FFF2-40B4-BE49-F238E27FC236}">
                <a16:creationId xmlns:a16="http://schemas.microsoft.com/office/drawing/2014/main" id="{9109712E-6A68-4059-BA89-3C57E2312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300873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Well Done!</a:t>
            </a:r>
          </a:p>
        </p:txBody>
      </p:sp>
      <p:sp>
        <p:nvSpPr>
          <p:cNvPr id="29" name="Star: 5 Points 28">
            <a:extLst>
              <a:ext uri="{FF2B5EF4-FFF2-40B4-BE49-F238E27FC236}">
                <a16:creationId xmlns:a16="http://schemas.microsoft.com/office/drawing/2014/main" id="{4FAF1A7A-69A3-431D-A4D8-B991A000635C}"/>
              </a:ext>
            </a:extLst>
          </p:cNvPr>
          <p:cNvSpPr/>
          <p:nvPr/>
        </p:nvSpPr>
        <p:spPr>
          <a:xfrm>
            <a:off x="5858542" y="3094075"/>
            <a:ext cx="531351" cy="531351"/>
          </a:xfrm>
          <a:prstGeom prst="star5">
            <a:avLst>
              <a:gd name="adj" fmla="val 27257"/>
              <a:gd name="hf" fmla="val 105146"/>
              <a:gd name="vf" fmla="val 110557"/>
            </a:avLst>
          </a:prstGeom>
          <a:solidFill>
            <a:srgbClr val="FFC000"/>
          </a:solidFill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Star: 5 Points 29">
            <a:extLst>
              <a:ext uri="{FF2B5EF4-FFF2-40B4-BE49-F238E27FC236}">
                <a16:creationId xmlns:a16="http://schemas.microsoft.com/office/drawing/2014/main" id="{097A9590-8930-4675-8D99-B7B0646C3AA5}"/>
              </a:ext>
            </a:extLst>
          </p:cNvPr>
          <p:cNvSpPr/>
          <p:nvPr/>
        </p:nvSpPr>
        <p:spPr>
          <a:xfrm>
            <a:off x="2754108" y="3094074"/>
            <a:ext cx="531351" cy="531351"/>
          </a:xfrm>
          <a:prstGeom prst="star5">
            <a:avLst>
              <a:gd name="adj" fmla="val 27257"/>
              <a:gd name="hf" fmla="val 105146"/>
              <a:gd name="vf" fmla="val 110557"/>
            </a:avLst>
          </a:prstGeom>
          <a:solidFill>
            <a:srgbClr val="FFC000"/>
          </a:solidFill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F0C14340-C34D-444D-8711-593B4F733FB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85441">
            <a:off x="1637411" y="4270878"/>
            <a:ext cx="900044" cy="135156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635F4CE6-F5ED-4E51-A9AD-1699A748A9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6184">
            <a:off x="6658300" y="4293990"/>
            <a:ext cx="900045" cy="135156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71F11E51-4932-4BC9-B915-03FF1957B68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3638">
            <a:off x="5191103" y="938743"/>
            <a:ext cx="902629" cy="90412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02384F5D-5DF1-4FD6-9DA9-CC54A4300FB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54627">
            <a:off x="1393071" y="975978"/>
            <a:ext cx="898031" cy="179606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13BB06-E915-43C0-866D-36968B3CE0E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2322">
            <a:off x="4185843" y="4570259"/>
            <a:ext cx="902127" cy="45256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3357B64-0567-46BC-B729-7CBE31DA92B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6312" y="1608895"/>
            <a:ext cx="451065" cy="45256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F61520BD-AD78-4504-975F-26883621BC5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54923">
            <a:off x="7092766" y="1940717"/>
            <a:ext cx="902629" cy="90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604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219</TotalTime>
  <Words>183</Words>
  <Application>Microsoft Office PowerPoint</Application>
  <PresentationFormat>On-screen Show (4:3)</PresentationFormat>
  <Paragraphs>75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NTR</vt:lpstr>
      <vt:lpstr>Calibri</vt:lpstr>
      <vt:lpstr>Twinkl</vt:lpstr>
      <vt:lpstr>Office Theme</vt:lpstr>
      <vt:lpstr>PowerPoint Presentation</vt:lpstr>
      <vt:lpstr>Instructions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Well Done!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Lucy Swift</dc:creator>
  <cp:lastModifiedBy>Janine Nayler</cp:lastModifiedBy>
  <cp:revision>19</cp:revision>
  <dcterms:created xsi:type="dcterms:W3CDTF">2019-12-12T15:42:31Z</dcterms:created>
  <dcterms:modified xsi:type="dcterms:W3CDTF">2021-01-20T12:36:28Z</dcterms:modified>
</cp:coreProperties>
</file>