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92" r:id="rId15"/>
    <p:sldId id="289" r:id="rId16"/>
    <p:sldId id="286" r:id="rId17"/>
    <p:sldId id="287" r:id="rId18"/>
    <p:sldId id="288" r:id="rId19"/>
    <p:sldId id="291" r:id="rId20"/>
    <p:sldId id="290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0" r:id="rId29"/>
    <p:sldId id="301" r:id="rId30"/>
    <p:sldId id="267" r:id="rId3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Twinkl" panose="020B0604020202020204" charset="0"/>
      <p:regular r:id="rId38"/>
      <p:bold r:id="rId3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397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BB41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486700E-6D0C-4E10-B722-22E120A8A579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D52310BF-46D1-4E06-AB3F-3D2CAFBF39A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1C7E6C2-C23B-4ECA-9B2F-587D16122EEB}" type="datetimeFigureOut">
              <a:rPr lang="en-GB"/>
              <a:pPr>
                <a:defRPr/>
              </a:pPr>
              <a:t>11/02/2021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E007982-3042-4114-925F-FE07D71157A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story-sequencing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story-sequencing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</p:cNvPr>
          <p:cNvSpPr/>
          <p:nvPr userDrawn="1"/>
        </p:nvSpPr>
        <p:spPr>
          <a:xfrm>
            <a:off x="4137025" y="5562600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24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1455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804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4892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</p:cNvPr>
          <p:cNvSpPr/>
          <p:nvPr userDrawn="1"/>
        </p:nvSpPr>
        <p:spPr>
          <a:xfrm>
            <a:off x="4137025" y="2549525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157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2" r:id="rId4"/>
    <p:sldLayoutId id="2147483676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Once upon a time, there lived three little pigs.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they decided to leave home and build houses of their own.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thought that straw would make a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good house.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1398588"/>
            <a:ext cx="510540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second little pig thought that sticks would make a fine house.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925" y="958850"/>
            <a:ext cx="5151438" cy="382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thought that bricks would make a strong house.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took him a long time to build the house but he was very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pleased with it. 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9" r="-565"/>
          <a:stretch>
            <a:fillRect/>
          </a:stretch>
        </p:blipFill>
        <p:spPr bwMode="auto">
          <a:xfrm>
            <a:off x="2282825" y="889000"/>
            <a:ext cx="4578350" cy="398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a big bad wolf came along.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saw the first little pig in his house of straw.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first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escaped and ran to join his brother in the house made of sticks.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little pig to the house made of sticks.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second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two little pigs escaped and ran to join their brother in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701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pigs to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“Not by the hair on my chinny, chin, chin!” cried the third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huffed and he puffed, but the house was too strong. He could not blow it down!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made the big bad wolf very angry.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climbed onto the roof of the house so he could crawl down the chimney.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3938" t="45439" r="4735" b="24692"/>
          <a:stretch/>
        </p:blipFill>
        <p:spPr>
          <a:xfrm>
            <a:off x="6400800" y="2692959"/>
            <a:ext cx="1627834" cy="1266092"/>
          </a:xfrm>
          <a:prstGeom prst="flowChartAlternateProcess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was in for a big surprise!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had been cooking a big pot of stew and SPLASH! The wolf fell right into the pot!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wolf was very shocked. He jumped out of the pot and ran straight out of the house. He never came back again.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little pigs lived happily ever after in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 (1)</Template>
  <TotalTime>74</TotalTime>
  <Words>462</Words>
  <Application>Microsoft Office PowerPoint</Application>
  <PresentationFormat>On-screen Show (4:3)</PresentationFormat>
  <Paragraphs>30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Becky Smith</dc:creator>
  <cp:lastModifiedBy>Janine Nayler</cp:lastModifiedBy>
  <cp:revision>10</cp:revision>
  <dcterms:created xsi:type="dcterms:W3CDTF">2020-04-01T13:58:16Z</dcterms:created>
  <dcterms:modified xsi:type="dcterms:W3CDTF">2021-02-11T16:15:57Z</dcterms:modified>
</cp:coreProperties>
</file>