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2D2FCC-19DD-4CFD-9F5C-BF4802829E41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DFAED7D-BE81-44DC-AE06-F5F537557AD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9B568E-424D-4017-B979-AF0236AE21D3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BD15D1-3143-437E-A1BA-B24A7A5F5F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7594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3459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Success Criteria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Aim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  <a:endParaRPr lang="en-GB" dirty="0" smtClean="0">
              <a:latin typeface="Twinkl" pitchFamily="50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Sub statement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75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110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eaLnBrk="1" hangingPunct="1"/>
            <a:endParaRPr lang="en-GB" altLang="en-US" sz="2400" smtClean="0">
              <a:latin typeface="Twinkl" pitchFamily="2" charset="0"/>
            </a:endParaRPr>
          </a:p>
          <a:p>
            <a:pPr eaLnBrk="1" hangingPunct="1"/>
            <a:endParaRPr lang="en-GB" altLang="en-US" sz="2400" smtClean="0">
              <a:latin typeface="Twinkl" pitchFamily="2" charset="0"/>
            </a:endParaRPr>
          </a:p>
          <a:p>
            <a:pPr eaLnBrk="1" hangingPunct="1"/>
            <a:endParaRPr lang="en-GB" altLang="en-US" sz="2400" smtClean="0">
              <a:latin typeface="Twinkl" pitchFamily="2" charset="0"/>
            </a:endParaRPr>
          </a:p>
          <a:p>
            <a:pPr eaLnBrk="1" hangingPunct="1"/>
            <a:endParaRPr lang="en-GB" altLang="en-US" sz="2400" smtClean="0">
              <a:latin typeface="Twinkl" pitchFamily="2" charset="0"/>
            </a:endParaRP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Down in the ocean where nobody goes,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There’s a humpback whale washing his clothes.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With a rub-a-dub here and a rub-a-dub there,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975" y="960438"/>
            <a:ext cx="6019800" cy="290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Down in the ocean where nobody goes,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There’s a bottlenose dolphin washing his clothes.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With a rub-a-dub here and a rub-a-dub there,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3449638"/>
            <a:ext cx="5581650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r" eaLnBrk="1" hangingPunct="1"/>
            <a:r>
              <a:rPr lang="en-GB" altLang="en-US" sz="2400" smtClean="0">
                <a:latin typeface="Twinkl" pitchFamily="2" charset="0"/>
              </a:rPr>
              <a:t>Down in the ocean where nobody goes,</a:t>
            </a:r>
          </a:p>
          <a:p>
            <a:pPr algn="r" eaLnBrk="1" hangingPunct="1"/>
            <a:r>
              <a:rPr lang="en-GB" altLang="en-US" sz="2400" smtClean="0">
                <a:latin typeface="Twinkl" pitchFamily="2" charset="0"/>
              </a:rPr>
              <a:t>There’s a loggerhead turtle washing his clothes.</a:t>
            </a:r>
          </a:p>
          <a:p>
            <a:pPr algn="r" eaLnBrk="1" hangingPunct="1"/>
            <a:r>
              <a:rPr lang="en-GB" altLang="en-US" sz="2400" smtClean="0">
                <a:latin typeface="Twinkl" pitchFamily="2" charset="0"/>
              </a:rPr>
              <a:t>With a rub-a-dub here and a rub-a-dub there,</a:t>
            </a:r>
          </a:p>
          <a:p>
            <a:pPr algn="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3201988"/>
            <a:ext cx="38290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z="2400" smtClean="0">
                <a:latin typeface="Twinkl" pitchFamily="2" charset="0"/>
              </a:rPr>
              <a:t>Down in the ocean where nobody goes,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There’s an elephant seal washing his clothes.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With a rub-a-dub here and a rub-a-dub there,</a:t>
            </a:r>
          </a:p>
          <a:p>
            <a:pPr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3460750"/>
            <a:ext cx="566737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1"/>
          <p:cNvSpPr>
            <a:spLocks noGrp="1"/>
          </p:cNvSpPr>
          <p:nvPr>
            <p:ph idx="1"/>
          </p:nvPr>
        </p:nvSpPr>
        <p:spPr>
          <a:xfrm>
            <a:off x="755650" y="679450"/>
            <a:ext cx="7632700" cy="5413375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endParaRPr lang="en-GB" altLang="en-US" sz="24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A Boogie, a woogie, a boogie woogie woogie woogie.</a:t>
            </a:r>
          </a:p>
          <a:p>
            <a:pPr algn="ctr" eaLnBrk="1" hangingPunct="1"/>
            <a:r>
              <a:rPr lang="en-GB" altLang="en-US" sz="2400" smtClean="0">
                <a:latin typeface="Twinkl" pitchFamily="2" charset="0"/>
              </a:rPr>
              <a:t>That’s the way he washes his clothes.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1246</TotalTime>
  <Words>308</Words>
  <Application>Microsoft Office PowerPoint</Application>
  <PresentationFormat>On-screen Show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116</cp:revision>
  <dcterms:created xsi:type="dcterms:W3CDTF">2014-10-01T16:09:27Z</dcterms:created>
  <dcterms:modified xsi:type="dcterms:W3CDTF">2020-05-20T08:33:00Z</dcterms:modified>
</cp:coreProperties>
</file>