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67" r:id="rId17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0"/>
      <p:bold r:id="rId21"/>
    </p:embeddedFont>
    <p:embeddedFont>
      <p:font typeface="Twinkl SemiBold" pitchFamily="2" charset="0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pitchFamily="2" charset="0"/>
      <p:regular r:id="rId27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8"/>
    <a:srgbClr val="CEDF97"/>
    <a:srgbClr val="CEB4D7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47DC40-FA26-4622-B50C-56AC2E7BBA1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691189-D145-4BCF-98AA-62C414EF024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AB3D37-2EB3-4745-909B-1279A6ED803F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22BEAB-9FE4-4EC8-A6CB-EF2A1ACA8B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1F3088-AAA5-4854-9FF8-8F053024220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096CCD-60E6-4D04-A739-FB9D9F9F23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C94D395-4FAD-4F57-81D5-5EC18EE517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47EC3F-DAEF-4178-8C6D-A034706320B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8C470B-C438-4889-9F32-8D9878F73565}" type="datetimeFigureOut">
              <a:rPr lang="en-GB"/>
              <a:pPr>
                <a:defRPr/>
              </a:pPr>
              <a:t>18/01/2021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932EEE-C4FF-49D6-B055-041F1BAF074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59352A9-42BB-423B-A545-78EFA9548E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D4D14A-698A-441F-BCA8-5CFA2EF3F53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B6FAF6-DB60-40D8-AE96-5447EDD30E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70A58D-E36E-462D-A65D-B4B4C30E76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54304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A3519AF-005C-4E18-B6E1-6C9684EE10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547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271F27D-F9A1-4395-A970-6B364DC48D1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188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9546B5B-6A93-4937-BF21-212C7C016E3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36EED65-0CDB-415D-BAE1-A4E5BA88590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F45A8B0-1B79-4596-87F6-399A9831170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8CC8D97-948D-4401-8009-54D0CE93B0B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633B9CB-95AF-4EE3-8CC4-A0A15B64DD9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3005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7666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0" y="3830638"/>
            <a:ext cx="2516188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DF4D1B74-C53F-458E-9038-E58EAFD3EE3F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9DE7E44D-8338-4611-8DFE-ED5874F0BAB3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23D4DCAF-F8ED-4244-A42B-E159295C3FED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8AD12693-5E8E-4889-9D41-83E6FC1F13CC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works very well in his maths lesson.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527CE16F-A8BC-41C9-B726-7FD06B6BF78D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works very well in his maths lesson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5" y="2478088"/>
            <a:ext cx="6310313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28BB0944-3AF1-4BB2-A11C-DD84E91F9A6F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81B1AAE6-5A33-428E-92E0-82EA25C79769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89CCD6A2-396A-4FA0-BDE0-A7A7DEEA7FF6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EF985C7A-B80C-458B-9586-0288163BA8B8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exciting, I love going to the zoo!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6303659B-FE01-4EB9-9394-E4BDE82BA215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exciting, I love going to the zoo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2EA9C1D1-42F4-40AF-8A4E-B0DC8A49659B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3ECBC489-4352-4F12-9620-87A80E833EF4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12D78198-7D6C-4965-82EE-757160452562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457A37F4-E7EC-4065-8E50-7CB8E01C57A5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Where are you going on holiday this year?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F5255F53-7C9A-43BE-95FA-368E96BFC33B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Where are you going on holiday this year</a:t>
            </a:r>
          </a:p>
        </p:txBody>
      </p:sp>
      <p:pic>
        <p:nvPicPr>
          <p:cNvPr id="112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3590925"/>
            <a:ext cx="2444750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8573033F-D176-476E-AA88-0509723423C0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13BA2529-E5A5-4A18-A24B-29092F04DDA2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309DFBE6-E6A8-4291-AD73-361A858C042C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235F81EE-3895-4F99-B761-C5E077A48CAA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an amazing piece of writing!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2FC7F563-8B3C-4F9E-A7C5-33BEFFEDCB3B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an amazing piece of writing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950" y="4029075"/>
            <a:ext cx="333057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E746138D-12BB-40E9-B5E1-4689177423EA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F18964E1-FFBA-4049-B9E8-8BED064CED46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8A249AC0-6BDE-4F36-A55C-D75853291DCE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05A1D066-34FF-48FC-AA7D-32BDD1E27DB0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don’t like damp weather.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719309B1-1A0B-4798-BDD4-2743807D9FF0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don’t like damp weather</a:t>
            </a:r>
          </a:p>
        </p:txBody>
      </p:sp>
      <p:pic>
        <p:nvPicPr>
          <p:cNvPr id="13320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578225"/>
            <a:ext cx="20034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71646E1C-EDA4-41AE-98CA-133B160194C2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048E17CA-4DEF-4FFD-8657-6AEDB228EC5D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4E2D8FC8-C124-4443-9585-9C155FFF30BF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B74DDCD1-D762-4912-9057-754F095951E3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Watch out!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BBDA0C61-1CE7-4A83-9439-1AB1EA7EF018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Watch out</a:t>
            </a:r>
          </a:p>
        </p:txBody>
      </p:sp>
      <p:pic>
        <p:nvPicPr>
          <p:cNvPr id="1434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688" y="3668713"/>
            <a:ext cx="1181100" cy="264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A3E982B9-3515-4959-BF49-19E7D78BDDC1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15FD787C-061F-4D6B-931C-94C508B6C641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C3BBE010-2860-4F95-96B6-041C21EE4BDD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C0D645C6-20E4-44C5-9BF2-655CC236D69D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 mess!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DA37B5E8-E080-4E87-AB80-2E0482D7E917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 mess</a:t>
            </a:r>
          </a:p>
        </p:txBody>
      </p:sp>
      <p:pic>
        <p:nvPicPr>
          <p:cNvPr id="153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700" y="3938588"/>
            <a:ext cx="2260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4E3F19E9-C530-4612-A412-CE9108BC7FAD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6CD9A3F2-F2ED-45EF-B006-A4E8AA5435BE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BF27CA31-A961-44EE-9340-A74C85C599DB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971D217F-3220-407C-9C53-1C9984C162D5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Grapes are my favourite fruit.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754F6879-7C46-404F-8880-06C1FE83289A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Grapes are my favourite fruit</a:t>
            </a:r>
          </a:p>
        </p:txBody>
      </p:sp>
      <p:pic>
        <p:nvPicPr>
          <p:cNvPr id="163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3746500"/>
            <a:ext cx="276542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71F9158B-7A4A-4249-B542-4DC4BE7D8019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06B92798-0D07-48C8-89AD-DBA0B308CD7A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D4B67985-6B75-48DE-AD47-FCDAF6A16D98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5DB37C54-757E-4884-9A1F-C8AAEA7C38D6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are you having for lunch?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A518ABAC-36EF-4947-B83E-3F6D7015AEDE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are you having for lunch</a:t>
            </a:r>
          </a:p>
        </p:txBody>
      </p:sp>
      <p:pic>
        <p:nvPicPr>
          <p:cNvPr id="174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32"/>
          <a:stretch>
            <a:fillRect/>
          </a:stretch>
        </p:blipFill>
        <p:spPr bwMode="auto">
          <a:xfrm>
            <a:off x="2598738" y="3978275"/>
            <a:ext cx="3937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F9C16E79-D88C-432F-AFB1-2B7E048A6798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F3A44FB5-F764-48DB-8B21-FE239A142A45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8D90F088-6951-45BA-AD38-30CD01AFE4E8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776B3B06-ED13-4046-B7CD-EAC91A1AE607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done your homework?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A6C3AB4D-B4B9-48CC-97B7-DEC834A47B8B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done your homework</a:t>
            </a:r>
          </a:p>
        </p:txBody>
      </p:sp>
      <p:pic>
        <p:nvPicPr>
          <p:cNvPr id="1844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3830638"/>
            <a:ext cx="2857500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/>
          <p:cNvSpPr>
            <a:spLocks noGrp="1"/>
          </p:cNvSpPr>
          <p:nvPr>
            <p:ph type="title"/>
          </p:nvPr>
        </p:nvSpPr>
        <p:spPr>
          <a:xfrm>
            <a:off x="457200" y="815975"/>
            <a:ext cx="8220075" cy="609600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Choose the correct punctuation for the sentence.</a:t>
            </a:r>
          </a:p>
        </p:txBody>
      </p:sp>
      <p:sp>
        <p:nvSpPr>
          <p:cNvPr id="3" name="full stop">
            <a:extLst>
              <a:ext uri="{FF2B5EF4-FFF2-40B4-BE49-F238E27FC236}">
                <a16:creationId xmlns:a16="http://schemas.microsoft.com/office/drawing/2014/main" id="{C0179C21-6336-4D19-BD40-2257A113F33A}"/>
              </a:ext>
            </a:extLst>
          </p:cNvPr>
          <p:cNvSpPr/>
          <p:nvPr/>
        </p:nvSpPr>
        <p:spPr>
          <a:xfrm>
            <a:off x="193198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question mark">
            <a:extLst>
              <a:ext uri="{FF2B5EF4-FFF2-40B4-BE49-F238E27FC236}">
                <a16:creationId xmlns:a16="http://schemas.microsoft.com/office/drawing/2014/main" id="{799232EB-A8A2-4C90-9E70-5C12C907FE55}"/>
              </a:ext>
            </a:extLst>
          </p:cNvPr>
          <p:cNvSpPr/>
          <p:nvPr/>
        </p:nvSpPr>
        <p:spPr>
          <a:xfrm>
            <a:off x="3878263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1" name="exclamation mark">
            <a:extLst>
              <a:ext uri="{FF2B5EF4-FFF2-40B4-BE49-F238E27FC236}">
                <a16:creationId xmlns:a16="http://schemas.microsoft.com/office/drawing/2014/main" id="{3BBF5772-6EFA-49B8-B5E1-2292FFB35FF9}"/>
              </a:ext>
            </a:extLst>
          </p:cNvPr>
          <p:cNvSpPr/>
          <p:nvPr/>
        </p:nvSpPr>
        <p:spPr>
          <a:xfrm>
            <a:off x="5824538" y="2695575"/>
            <a:ext cx="1387475" cy="787400"/>
          </a:xfrm>
          <a:prstGeom prst="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9" name="correct">
            <a:extLst>
              <a:ext uri="{FF2B5EF4-FFF2-40B4-BE49-F238E27FC236}">
                <a16:creationId xmlns:a16="http://schemas.microsoft.com/office/drawing/2014/main" id="{95FBF65F-2916-4635-9989-6B1DBD8DFD13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ridiculous!</a:t>
            </a:r>
          </a:p>
        </p:txBody>
      </p:sp>
      <p:sp>
        <p:nvSpPr>
          <p:cNvPr id="12" name="wrong">
            <a:extLst>
              <a:ext uri="{FF2B5EF4-FFF2-40B4-BE49-F238E27FC236}">
                <a16:creationId xmlns:a16="http://schemas.microsoft.com/office/drawing/2014/main" id="{11DA8ED2-2AB9-42DD-A8C8-07B8D4412EF4}"/>
              </a:ext>
            </a:extLst>
          </p:cNvPr>
          <p:cNvSpPr/>
          <p:nvPr/>
        </p:nvSpPr>
        <p:spPr>
          <a:xfrm>
            <a:off x="755650" y="1555750"/>
            <a:ext cx="7632700" cy="792163"/>
          </a:xfrm>
          <a:prstGeom prst="rect">
            <a:avLst/>
          </a:prstGeom>
          <a:solidFill>
            <a:srgbClr val="FFE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ridiculous</a:t>
            </a:r>
          </a:p>
        </p:txBody>
      </p:sp>
      <p:pic>
        <p:nvPicPr>
          <p:cNvPr id="1946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3830638"/>
            <a:ext cx="2019300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9878670-5F7E-408B-9B26-C125DAB6AA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B2D004-6580-498F-93C5-51D05263C5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E96F8E-53F4-418A-A0C9-6BE4D87F35BA}">
  <ds:schemaRefs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7fd6e460-b7e7-4dc0-8cf2-74cf8c75b1b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250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Sassoon Infant Rg</vt:lpstr>
      <vt:lpstr>Arial</vt:lpstr>
      <vt:lpstr>Twinkl SemiBold</vt:lpstr>
      <vt:lpstr>Calibri</vt:lpstr>
      <vt:lpstr>Twinkl</vt:lpstr>
      <vt:lpstr>Office Theme</vt:lpstr>
      <vt:lpstr>PowerPoint Presentation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Choose the correct punctuation for the sentence.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Rachel Leather</dc:creator>
  <cp:lastModifiedBy>Janine Nayler</cp:lastModifiedBy>
  <cp:revision>8</cp:revision>
  <dcterms:created xsi:type="dcterms:W3CDTF">2017-06-26T09:29:35Z</dcterms:created>
  <dcterms:modified xsi:type="dcterms:W3CDTF">2021-01-18T12:05:15Z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