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Twinkl SemiBold" pitchFamily="2" charset="0"/>
      <p:bold r:id="rId23"/>
    </p:embeddedFont>
    <p:embeddedFont>
      <p:font typeface="Twinkl" panose="020B0604020202020204" pitchFamily="2" charset="0"/>
      <p:regular r:id="rId24"/>
      <p:bold r:id="rId25"/>
    </p:embeddedFont>
    <p:embeddedFont>
      <p:font typeface="Tuffy" panose="020B0603060100000000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B001"/>
    <a:srgbClr val="013F7C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65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08F67B3-C4F6-4545-8610-8330D9D7B046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5657087-2096-40A4-8203-F182CB1305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BF9655-91B3-4214-A75A-954EA10B262E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8BB5F1-5BBC-417F-ABCC-D28ABB6224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Click on the image to play the video.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9FE062-B8C9-48CF-8642-2A8386054804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657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6707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7184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83807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3743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ideo" Target="file:///C:\Users\gareth.lent\Desktop\t-t-4795-how-chinese-new-year-is-celebrated-photo-powerpoint-\Dragon%20Dance.avi" TargetMode="Externa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Dragon Dances</a:t>
            </a:r>
          </a:p>
        </p:txBody>
      </p:sp>
      <p:pic>
        <p:nvPicPr>
          <p:cNvPr id="10243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7"/>
          <a:stretch>
            <a:fillRect/>
          </a:stretch>
        </p:blipFill>
        <p:spPr bwMode="auto">
          <a:xfrm>
            <a:off x="539750" y="1308100"/>
            <a:ext cx="8067675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kennymatic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AbiHaigh (@Youtube.com) - granted under creative commons licence – attribution</a:t>
            </a:r>
          </a:p>
        </p:txBody>
      </p:sp>
      <p:pic>
        <p:nvPicPr>
          <p:cNvPr id="9" name="Dragon Dance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63" y="765175"/>
            <a:ext cx="695007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Lion Dances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KWSW (@flickr.com) - granted under creative commons licence – attribution</a:t>
            </a:r>
          </a:p>
        </p:txBody>
      </p:sp>
      <p:pic>
        <p:nvPicPr>
          <p:cNvPr id="13316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" b="5544"/>
          <a:stretch>
            <a:fillRect/>
          </a:stretch>
        </p:blipFill>
        <p:spPr bwMode="auto">
          <a:xfrm>
            <a:off x="539750" y="1230313"/>
            <a:ext cx="8064500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>
                <a:solidFill>
                  <a:srgbClr val="FAB001"/>
                </a:solidFill>
              </a:rPr>
              <a:t>House Cleaning to Sweep Away </a:t>
            </a:r>
            <a:br>
              <a:rPr lang="en-GB" altLang="en-US" sz="3600" smtClean="0">
                <a:solidFill>
                  <a:srgbClr val="FAB001"/>
                </a:solidFill>
              </a:rPr>
            </a:br>
            <a:r>
              <a:rPr lang="en-GB" altLang="en-US" sz="3600" smtClean="0">
                <a:solidFill>
                  <a:srgbClr val="FAB001"/>
                </a:solidFill>
              </a:rPr>
              <a:t>Bad Fortune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Frederuc Poirot (@flickr.com) - granted under creative commons licence – attribution</a:t>
            </a:r>
          </a:p>
        </p:txBody>
      </p:sp>
      <p:pic>
        <p:nvPicPr>
          <p:cNvPr id="14340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85"/>
          <a:stretch>
            <a:fillRect/>
          </a:stretch>
        </p:blipFill>
        <p:spPr bwMode="auto">
          <a:xfrm>
            <a:off x="539750" y="1547813"/>
            <a:ext cx="8058150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Offerings to the Kitchen God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eggiepooh (@flickr.com) - granted under creative commons licence – attribution</a:t>
            </a:r>
          </a:p>
        </p:txBody>
      </p:sp>
      <p:pic>
        <p:nvPicPr>
          <p:cNvPr id="15364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0"/>
          <a:stretch>
            <a:fillRect/>
          </a:stretch>
        </p:blipFill>
        <p:spPr bwMode="auto">
          <a:xfrm>
            <a:off x="2720975" y="1331913"/>
            <a:ext cx="37020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Lanterns Are Lit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pellesten (@flickr.com) - granted under creative commons licence – attribution</a:t>
            </a:r>
          </a:p>
        </p:txBody>
      </p:sp>
      <p:pic>
        <p:nvPicPr>
          <p:cNvPr id="16388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4"/>
          <a:stretch>
            <a:fillRect/>
          </a:stretch>
        </p:blipFill>
        <p:spPr bwMode="auto">
          <a:xfrm>
            <a:off x="539750" y="1276350"/>
            <a:ext cx="80549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Rice Dumplings Are Eaten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avlxyz (@flickr.com) - granted under creative commons licence – attribution</a:t>
            </a:r>
          </a:p>
        </p:txBody>
      </p:sp>
      <p:pic>
        <p:nvPicPr>
          <p:cNvPr id="17412" name="Picture 5" descr="1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4" b="13422"/>
          <a:stretch>
            <a:fillRect/>
          </a:stretch>
        </p:blipFill>
        <p:spPr bwMode="auto">
          <a:xfrm>
            <a:off x="539750" y="1322388"/>
            <a:ext cx="8064500" cy="487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Fire Crackers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vpickering (@flickr.com) - granted under creative commons licence – attribution</a:t>
            </a:r>
          </a:p>
        </p:txBody>
      </p:sp>
      <p:pic>
        <p:nvPicPr>
          <p:cNvPr id="18436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1339850"/>
            <a:ext cx="4403725" cy="486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Red Envelopes</a:t>
            </a: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imtfi (@flickr.com) - granted under creative commons licence – attribution</a:t>
            </a:r>
          </a:p>
        </p:txBody>
      </p:sp>
      <p:pic>
        <p:nvPicPr>
          <p:cNvPr id="19460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9" b="4922"/>
          <a:stretch>
            <a:fillRect/>
          </a:stretch>
        </p:blipFill>
        <p:spPr bwMode="auto">
          <a:xfrm>
            <a:off x="2120900" y="1281113"/>
            <a:ext cx="4902200" cy="491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Traditional Dancing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yewenyi (@flickr.com) - granted under creative commons licence – attribution</a:t>
            </a:r>
          </a:p>
        </p:txBody>
      </p:sp>
      <p:pic>
        <p:nvPicPr>
          <p:cNvPr id="20484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850" y="1260475"/>
            <a:ext cx="4930775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Fireworks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stoneflower (@flickr.com) - granted under creative commons licence – attribution</a:t>
            </a:r>
          </a:p>
        </p:txBody>
      </p:sp>
      <p:pic>
        <p:nvPicPr>
          <p:cNvPr id="21508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1222375"/>
            <a:ext cx="7477125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24</TotalTime>
  <Words>204</Words>
  <Application>Microsoft Office PowerPoint</Application>
  <PresentationFormat>On-screen Show (4:3)</PresentationFormat>
  <Paragraphs>23</Paragraphs>
  <Slides>13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Calibri</vt:lpstr>
      <vt:lpstr>Sassoon Infant Rg</vt:lpstr>
      <vt:lpstr>Twinkl SemiBold</vt:lpstr>
      <vt:lpstr>Twinkl</vt:lpstr>
      <vt:lpstr>Arial</vt:lpstr>
      <vt:lpstr>Tuffy</vt:lpstr>
      <vt:lpstr>Office Theme</vt:lpstr>
      <vt:lpstr>PowerPoint Presentation</vt:lpstr>
      <vt:lpstr>Dragon Dances</vt:lpstr>
      <vt:lpstr>PowerPoint Presentation</vt:lpstr>
      <vt:lpstr>Lion Dances</vt:lpstr>
      <vt:lpstr>House Cleaning to Sweep Away  Bad Fortune</vt:lpstr>
      <vt:lpstr>Offerings to the Kitchen God</vt:lpstr>
      <vt:lpstr>Lanterns Are Lit</vt:lpstr>
      <vt:lpstr>Rice Dumplings Are Eaten</vt:lpstr>
      <vt:lpstr>Fire Crackers</vt:lpstr>
      <vt:lpstr>Red Envelopes</vt:lpstr>
      <vt:lpstr>Traditional Dancing</vt:lpstr>
      <vt:lpstr>Fireworks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Harwood</dc:creator>
  <cp:lastModifiedBy>Janine Nayler</cp:lastModifiedBy>
  <cp:revision>6</cp:revision>
  <dcterms:created xsi:type="dcterms:W3CDTF">2018-02-05T13:00:05Z</dcterms:created>
  <dcterms:modified xsi:type="dcterms:W3CDTF">2021-02-08T12:06:08Z</dcterms:modified>
</cp:coreProperties>
</file>