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A2401-50A4-4C5B-80BF-30ADAC085DB9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9B7C-5BD2-4297-BEA9-D963563FA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699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A2401-50A4-4C5B-80BF-30ADAC085DB9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9B7C-5BD2-4297-BEA9-D963563FA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745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A2401-50A4-4C5B-80BF-30ADAC085DB9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9B7C-5BD2-4297-BEA9-D963563FA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240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A2401-50A4-4C5B-80BF-30ADAC085DB9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9B7C-5BD2-4297-BEA9-D963563FA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370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A2401-50A4-4C5B-80BF-30ADAC085DB9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9B7C-5BD2-4297-BEA9-D963563FA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743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A2401-50A4-4C5B-80BF-30ADAC085DB9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9B7C-5BD2-4297-BEA9-D963563FA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88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A2401-50A4-4C5B-80BF-30ADAC085DB9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9B7C-5BD2-4297-BEA9-D963563FA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365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A2401-50A4-4C5B-80BF-30ADAC085DB9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9B7C-5BD2-4297-BEA9-D963563FA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639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A2401-50A4-4C5B-80BF-30ADAC085DB9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9B7C-5BD2-4297-BEA9-D963563FA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662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A2401-50A4-4C5B-80BF-30ADAC085DB9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9B7C-5BD2-4297-BEA9-D963563FA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293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A2401-50A4-4C5B-80BF-30ADAC085DB9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9B7C-5BD2-4297-BEA9-D963563FA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578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A2401-50A4-4C5B-80BF-30ADAC085DB9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79B7C-5BD2-4297-BEA9-D963563FA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271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BC6rvbxdywg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en9ZkOo2rRA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9108" y="2098361"/>
            <a:ext cx="49239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2"/>
              </a:rPr>
              <a:t>https://www.youtube.com/watch?v=BC6rvbxdywg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29108" y="306390"/>
            <a:ext cx="6089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Song lyrics + repetition, rhyme, rhythm, alliteration and theme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29108" y="1182188"/>
            <a:ext cx="1922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Listen to the song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0743" y="5625922"/>
            <a:ext cx="69581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Identify</a:t>
            </a:r>
            <a:r>
              <a:rPr lang="en-GB" dirty="0" smtClean="0"/>
              <a:t> the words and phrases that justify the </a:t>
            </a:r>
            <a:r>
              <a:rPr lang="en-GB" b="1" dirty="0" smtClean="0">
                <a:solidFill>
                  <a:srgbClr val="FF0000"/>
                </a:solidFill>
              </a:rPr>
              <a:t>meaning of the song.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t="13839" r="47243" b="16875"/>
          <a:stretch/>
        </p:blipFill>
        <p:spPr>
          <a:xfrm>
            <a:off x="6661350" y="65315"/>
            <a:ext cx="5530650" cy="4101739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V="1">
            <a:off x="5450357" y="2116184"/>
            <a:ext cx="2792306" cy="50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5804" y="4653070"/>
            <a:ext cx="3222207" cy="2242909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5355771" y="3487783"/>
            <a:ext cx="2743200" cy="13062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29108" y="3299546"/>
            <a:ext cx="49566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5"/>
              </a:rPr>
              <a:t>https://www.youtube.com/watch?v=en9ZkOo2rRA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1023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35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Karine Bennett</dc:creator>
  <cp:lastModifiedBy>Karine Bennett</cp:lastModifiedBy>
  <cp:revision>3</cp:revision>
  <dcterms:created xsi:type="dcterms:W3CDTF">2020-06-04T17:10:16Z</dcterms:created>
  <dcterms:modified xsi:type="dcterms:W3CDTF">2020-06-04T17:19:46Z</dcterms:modified>
</cp:coreProperties>
</file>