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63" r:id="rId3"/>
    <p:sldId id="26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67" r:id="rId16"/>
  </p:sldIdLst>
  <p:sldSz cx="9144000" cy="6858000" type="screen4x3"/>
  <p:notesSz cx="6858000" cy="9144000"/>
  <p:embeddedFontLst>
    <p:embeddedFont>
      <p:font typeface="Sassoon Infant Rg" panose="02000503030000020003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winkl" panose="020B0604020202020204" charset="0"/>
      <p:regular r:id="rId25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9442"/>
    <a:srgbClr val="FDF6B1"/>
    <a:srgbClr val="08743A"/>
    <a:srgbClr val="F6B100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21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pPr algn="ctr"/>
            <a:r>
              <a:rPr lang="en-GB" sz="1800" dirty="0" smtClean="0">
                <a:latin typeface="Twinkl" pitchFamily="50" charset="0"/>
              </a:rPr>
              <a:t>To know about Christopher Columbus</a:t>
            </a:r>
            <a:endParaRPr lang="en-GB" sz="1800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 smtClean="0">
                <a:latin typeface="Twinkl" pitchFamily="50" charset="0"/>
              </a:rPr>
              <a:t>To know who Christopher Columbus was.</a:t>
            </a:r>
          </a:p>
          <a:p>
            <a:r>
              <a:rPr lang="en-GB" dirty="0" smtClean="0">
                <a:latin typeface="Twinkl" pitchFamily="50" charset="0"/>
              </a:rPr>
              <a:t>To know what Christopher Columbus was famous for.</a:t>
            </a:r>
            <a:endParaRPr lang="en-GB" sz="1800" dirty="0">
              <a:latin typeface="Twinkl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94"/>
          <a:stretch/>
        </p:blipFill>
        <p:spPr>
          <a:xfrm>
            <a:off x="118532" y="427157"/>
            <a:ext cx="2421467" cy="24938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7875" y="3068815"/>
            <a:ext cx="1457057" cy="3501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rgbClr val="019442"/>
                </a:solidFill>
                <a:latin typeface="+mn-lt"/>
              </a:rPr>
              <a:t>Who was Christopher Columbus?</a:t>
            </a:r>
            <a:endParaRPr lang="en-GB" sz="36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Christopher Columbus was a famous explorer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In 14 92 Christopher Columbus sailed from </a:t>
            </a:r>
            <a:br>
              <a:rPr lang="en-GB" dirty="0" smtClean="0"/>
            </a:br>
            <a:r>
              <a:rPr lang="en-GB" dirty="0" smtClean="0"/>
              <a:t>Europe to America.</a:t>
            </a:r>
          </a:p>
          <a:p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He sailed across the Atlantic ocean, not </a:t>
            </a:r>
            <a:br>
              <a:rPr lang="en-GB" dirty="0" smtClean="0"/>
            </a:br>
            <a:r>
              <a:rPr lang="en-GB" dirty="0" smtClean="0"/>
              <a:t>knowing where they would land!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5067" y="1387648"/>
            <a:ext cx="1987549" cy="4775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rgbClr val="019442"/>
                </a:solidFill>
                <a:latin typeface="+mn-lt"/>
              </a:rPr>
              <a:t>Who Did Christopher Columbus Do?</a:t>
            </a:r>
            <a:endParaRPr lang="en-GB" sz="36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It is important to note that Christopher Columbus did not discover America, but he started regular contact between Europe and America.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Vikings had landed in America 500 years before </a:t>
            </a:r>
            <a:br>
              <a:rPr lang="en-GB" dirty="0" smtClean="0"/>
            </a:br>
            <a:r>
              <a:rPr lang="en-GB" dirty="0" smtClean="0"/>
              <a:t>(Christopher Columbus did not know this.)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1" y="2959425"/>
            <a:ext cx="3920254" cy="3780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095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065" y="1513946"/>
            <a:ext cx="2675091" cy="4641322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rgbClr val="019442"/>
                </a:solidFill>
                <a:latin typeface="+mn-lt"/>
              </a:rPr>
              <a:t>Christopher Columbus’ Early Life</a:t>
            </a:r>
            <a:endParaRPr lang="en-GB" sz="36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Christopher Columbus was born in 1451 in Italy.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This time period was called the Renaissance.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Lots of people were building new </a:t>
            </a:r>
            <a:br>
              <a:rPr lang="en-GB" dirty="0" smtClean="0"/>
            </a:br>
            <a:r>
              <a:rPr lang="en-GB" dirty="0" smtClean="0"/>
              <a:t>ships to explore new lands.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His father was a wool merchant.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Christopher Columbus’ first trip on the </a:t>
            </a:r>
            <a:br>
              <a:rPr lang="en-GB" dirty="0" smtClean="0"/>
            </a:br>
            <a:r>
              <a:rPr lang="en-GB" dirty="0" smtClean="0"/>
              <a:t>sea was when he was 13 years old.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9438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2631035"/>
            <a:ext cx="3591980" cy="414772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rgbClr val="019442"/>
                </a:solidFill>
                <a:latin typeface="+mn-lt"/>
              </a:rPr>
              <a:t>Christopher Columbus’ Life</a:t>
            </a:r>
            <a:endParaRPr lang="en-GB" sz="36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Christopher Columbus learned to sail in a wooden ship with sails.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He learnt to find the way at sea by using the stars and the sun.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He went to live in Portugal and he sold maps with his brothers.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He had a dream to travel west and go to China.</a:t>
            </a:r>
          </a:p>
        </p:txBody>
      </p:sp>
    </p:spTree>
    <p:extLst>
      <p:ext uri="{BB962C8B-B14F-4D97-AF65-F5344CB8AC3E}">
        <p14:creationId xmlns:p14="http://schemas.microsoft.com/office/powerpoint/2010/main" val="2031595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0533" y="2772038"/>
            <a:ext cx="3697816" cy="34170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rgbClr val="019442"/>
                </a:solidFill>
                <a:latin typeface="+mn-lt"/>
              </a:rPr>
              <a:t>Setting Sail</a:t>
            </a:r>
            <a:endParaRPr lang="en-GB" sz="36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492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To follow his dream he need money so the King and Queen </a:t>
            </a:r>
            <a:br>
              <a:rPr lang="en-GB" dirty="0" smtClean="0"/>
            </a:br>
            <a:r>
              <a:rPr lang="en-GB" dirty="0" smtClean="0"/>
              <a:t>of Spain gave him money to buy ships.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He set sail on 3</a:t>
            </a:r>
            <a:r>
              <a:rPr lang="en-GB" baseline="30000" dirty="0" smtClean="0"/>
              <a:t>rd</a:t>
            </a:r>
            <a:r>
              <a:rPr lang="en-GB" dirty="0" smtClean="0"/>
              <a:t> August 1492 with three ships.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The people on the ships took it in </a:t>
            </a:r>
            <a:br>
              <a:rPr lang="en-GB" dirty="0" smtClean="0"/>
            </a:br>
            <a:r>
              <a:rPr lang="en-GB" dirty="0" smtClean="0"/>
              <a:t>turns to do the work.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Everyone had to sleep on the deck.</a:t>
            </a:r>
          </a:p>
        </p:txBody>
      </p:sp>
    </p:spTree>
    <p:extLst>
      <p:ext uri="{BB962C8B-B14F-4D97-AF65-F5344CB8AC3E}">
        <p14:creationId xmlns:p14="http://schemas.microsoft.com/office/powerpoint/2010/main" val="3429926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2934" y="3590411"/>
            <a:ext cx="2995416" cy="2502414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rgbClr val="019442"/>
                </a:solidFill>
                <a:latin typeface="+mn-lt"/>
              </a:rPr>
              <a:t>Setting Sail</a:t>
            </a:r>
            <a:endParaRPr lang="en-GB" sz="36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Christopher Columbus used a compass to help him find his way.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The trip took them longer than expected and they got a bit scared.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They could find no land, all they could see was sea.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They were running out of food and water.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After 36 days one man spotted an </a:t>
            </a:r>
            <a:br>
              <a:rPr lang="en-GB" dirty="0" smtClean="0"/>
            </a:br>
            <a:r>
              <a:rPr lang="en-GB" dirty="0" smtClean="0"/>
              <a:t>island, it was in the Bahamas.</a:t>
            </a:r>
          </a:p>
        </p:txBody>
      </p:sp>
    </p:spTree>
    <p:extLst>
      <p:ext uri="{BB962C8B-B14F-4D97-AF65-F5344CB8AC3E}">
        <p14:creationId xmlns:p14="http://schemas.microsoft.com/office/powerpoint/2010/main" val="3439995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rgbClr val="019442"/>
                </a:solidFill>
                <a:latin typeface="+mn-lt"/>
              </a:rPr>
              <a:t>Christopher Columbus’ Discoveries</a:t>
            </a:r>
            <a:endParaRPr lang="en-GB" sz="36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Christopher Columbus sailed onto Cuba and discovered new lands. They called it The New World.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Native Americans lived on the islands but Christopher Columbus called them Indians because he thought he had landed in ‘the Indies’.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318" y="3156731"/>
            <a:ext cx="4169834" cy="2936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569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5132" y="1938866"/>
            <a:ext cx="2233884" cy="4153959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rgbClr val="019442"/>
                </a:solidFill>
                <a:latin typeface="+mn-lt"/>
              </a:rPr>
              <a:t>Christopher Columbus’ Big Problem!</a:t>
            </a:r>
            <a:endParaRPr lang="en-GB" sz="36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In Christmas night of 1492, on of his ships hit a reef and it damaged the ship beyond repair.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He took the other two ships home, </a:t>
            </a:r>
            <a:br>
              <a:rPr lang="en-GB" dirty="0" smtClean="0"/>
            </a:br>
            <a:r>
              <a:rPr lang="en-GB" dirty="0" smtClean="0"/>
              <a:t>leaving 40 men behind.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He took some Native Americans home with him.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He went back to collect his other men but </a:t>
            </a:r>
            <a:br>
              <a:rPr lang="en-GB" dirty="0" smtClean="0"/>
            </a:br>
            <a:r>
              <a:rPr lang="en-GB" dirty="0" smtClean="0"/>
              <a:t>they were dead when he got there!</a:t>
            </a:r>
          </a:p>
        </p:txBody>
      </p:sp>
    </p:spTree>
    <p:extLst>
      <p:ext uri="{BB962C8B-B14F-4D97-AF65-F5344CB8AC3E}">
        <p14:creationId xmlns:p14="http://schemas.microsoft.com/office/powerpoint/2010/main" val="332255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134" y="1387648"/>
            <a:ext cx="1987549" cy="4775761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100" dirty="0" smtClean="0">
                <a:solidFill>
                  <a:srgbClr val="019442"/>
                </a:solidFill>
                <a:latin typeface="+mn-lt"/>
              </a:rPr>
              <a:t>What Happened to Christopher Columbus?</a:t>
            </a:r>
            <a:endParaRPr lang="en-GB" sz="31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473201"/>
            <a:ext cx="7632700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Christopher Columbus sailed to America </a:t>
            </a:r>
            <a:br>
              <a:rPr lang="en-GB" dirty="0" smtClean="0"/>
            </a:br>
            <a:r>
              <a:rPr lang="en-GB" dirty="0" smtClean="0"/>
              <a:t>in 1502 for the fourth time, still hoping </a:t>
            </a:r>
            <a:br>
              <a:rPr lang="en-GB" dirty="0" smtClean="0"/>
            </a:br>
            <a:r>
              <a:rPr lang="en-GB" dirty="0" smtClean="0"/>
              <a:t>he would get to China.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Instead he ended up in Central America.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His ships had holes in them so he had </a:t>
            </a:r>
            <a:br>
              <a:rPr lang="en-GB" dirty="0" smtClean="0"/>
            </a:br>
            <a:r>
              <a:rPr lang="en-GB" dirty="0" smtClean="0"/>
              <a:t>to wait a whole year to sail home.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When he got home he was very ill </a:t>
            </a:r>
            <a:br>
              <a:rPr lang="en-GB" dirty="0" smtClean="0"/>
            </a:br>
            <a:r>
              <a:rPr lang="en-GB" dirty="0" smtClean="0"/>
              <a:t>and he died in 1506.</a:t>
            </a:r>
          </a:p>
        </p:txBody>
      </p:sp>
    </p:spTree>
    <p:extLst>
      <p:ext uri="{BB962C8B-B14F-4D97-AF65-F5344CB8AC3E}">
        <p14:creationId xmlns:p14="http://schemas.microsoft.com/office/powerpoint/2010/main" val="983650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 smtClean="0">
                <a:solidFill>
                  <a:srgbClr val="019442"/>
                </a:solidFill>
                <a:latin typeface="+mn-lt"/>
              </a:rPr>
              <a:t>Interesting Facts</a:t>
            </a:r>
            <a:endParaRPr lang="en-GB" sz="36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Christopher Columbus’ biggest ship was less than 23m long.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Before Christopher Columbus had been to America no one </a:t>
            </a:r>
            <a:br>
              <a:rPr lang="en-GB" dirty="0" smtClean="0"/>
            </a:br>
            <a:r>
              <a:rPr lang="en-GB" dirty="0" smtClean="0"/>
              <a:t>had ever tried a tomato or potato.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The sailors ate stew made from salt, meat and bones.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1452" y="3056467"/>
            <a:ext cx="2022014" cy="303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5520" y="4749800"/>
            <a:ext cx="1951863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692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 smtClean="0">
                <a:solidFill>
                  <a:srgbClr val="019442"/>
                </a:solidFill>
                <a:latin typeface="+mn-lt"/>
              </a:rPr>
              <a:t>Task</a:t>
            </a:r>
            <a:endParaRPr lang="en-GB" sz="36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 smtClean="0"/>
              <a:t>Create a poster advertising a leaving party for </a:t>
            </a:r>
            <a:br>
              <a:rPr lang="en-GB" dirty="0" smtClean="0"/>
            </a:br>
            <a:r>
              <a:rPr lang="en-GB" dirty="0" smtClean="0"/>
              <a:t>Christopher Columbus’ trip to America.</a:t>
            </a:r>
          </a:p>
          <a:p>
            <a:pPr algn="ctr"/>
            <a:endParaRPr lang="en-GB" dirty="0" smtClean="0"/>
          </a:p>
          <a:p>
            <a:pPr algn="ctr"/>
            <a:r>
              <a:rPr lang="en-GB" dirty="0" smtClean="0"/>
              <a:t>Things you might want to include: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840691" y="3582660"/>
            <a:ext cx="1462617" cy="1885547"/>
            <a:chOff x="3840691" y="3582660"/>
            <a:chExt cx="1462617" cy="1885547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1169" y="3582660"/>
              <a:ext cx="1341662" cy="1885547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>
            <a:xfrm>
              <a:off x="3840691" y="4294601"/>
              <a:ext cx="1462617" cy="4616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3000" b="1" dirty="0" smtClean="0"/>
                <a:t>Poster</a:t>
              </a:r>
            </a:p>
          </p:txBody>
        </p:sp>
      </p:grpSp>
      <p:sp>
        <p:nvSpPr>
          <p:cNvPr id="6" name="Rectangle 5"/>
          <p:cNvSpPr/>
          <p:nvPr/>
        </p:nvSpPr>
        <p:spPr>
          <a:xfrm>
            <a:off x="3774808" y="2980583"/>
            <a:ext cx="1594383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200" dirty="0" smtClean="0"/>
              <a:t>Text Here</a:t>
            </a:r>
          </a:p>
        </p:txBody>
      </p:sp>
      <p:sp>
        <p:nvSpPr>
          <p:cNvPr id="7" name="Rectangle 6"/>
          <p:cNvSpPr/>
          <p:nvPr/>
        </p:nvSpPr>
        <p:spPr>
          <a:xfrm>
            <a:off x="3770043" y="5731730"/>
            <a:ext cx="1594383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200" dirty="0" smtClean="0"/>
              <a:t>Text Here</a:t>
            </a:r>
          </a:p>
        </p:txBody>
      </p:sp>
      <p:sp>
        <p:nvSpPr>
          <p:cNvPr id="8" name="Rectangle 7"/>
          <p:cNvSpPr/>
          <p:nvPr/>
        </p:nvSpPr>
        <p:spPr>
          <a:xfrm>
            <a:off x="1858486" y="3716979"/>
            <a:ext cx="1594383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200" dirty="0" smtClean="0"/>
              <a:t>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5691131" y="3716979"/>
            <a:ext cx="1594383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200" dirty="0" smtClean="0"/>
              <a:t>Text Here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858486" y="4973442"/>
            <a:ext cx="1594383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200" dirty="0" smtClean="0"/>
              <a:t>Text Here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691131" y="4973442"/>
            <a:ext cx="1594383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200" dirty="0" smtClean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2671751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065" y="1513946"/>
            <a:ext cx="2675091" cy="4641322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 smtClean="0">
                <a:solidFill>
                  <a:srgbClr val="019442"/>
                </a:solidFill>
                <a:latin typeface="+mn-lt"/>
              </a:rPr>
              <a:t>Plenary</a:t>
            </a:r>
            <a:endParaRPr lang="en-GB" sz="3600" dirty="0">
              <a:solidFill>
                <a:srgbClr val="019442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 smtClean="0"/>
              <a:t>What was Christopher Columbus famous for?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It was his dream to travel to which country?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What vegetable did Christopher </a:t>
            </a:r>
            <a:br>
              <a:rPr lang="en-GB" dirty="0" smtClean="0"/>
            </a:br>
            <a:r>
              <a:rPr lang="en-GB" dirty="0" err="1" smtClean="0"/>
              <a:t>Columbusbring</a:t>
            </a:r>
            <a:r>
              <a:rPr lang="en-GB" dirty="0" smtClean="0"/>
              <a:t> back from America?</a:t>
            </a:r>
          </a:p>
        </p:txBody>
      </p:sp>
    </p:spTree>
    <p:extLst>
      <p:ext uri="{BB962C8B-B14F-4D97-AF65-F5344CB8AC3E}">
        <p14:creationId xmlns:p14="http://schemas.microsoft.com/office/powerpoint/2010/main" val="207408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102</TotalTime>
  <Words>394</Words>
  <Application>Microsoft Office PowerPoint</Application>
  <PresentationFormat>On-screen Show (4:3)</PresentationFormat>
  <Paragraphs>96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Sassoon Infant Rg</vt:lpstr>
      <vt:lpstr>Calibri</vt:lpstr>
      <vt:lpstr>Arial</vt:lpstr>
      <vt:lpstr>Twinkl</vt:lpstr>
      <vt:lpstr>Office Theme</vt:lpstr>
      <vt:lpstr>PowerPoint Presentation</vt:lpstr>
      <vt:lpstr>PowerPoint Presentation</vt:lpstr>
      <vt:lpstr>Who was Christopher Columbus?</vt:lpstr>
      <vt:lpstr>Who Did Christopher Columbus Do?</vt:lpstr>
      <vt:lpstr>Christopher Columbus’ Early Life</vt:lpstr>
      <vt:lpstr>Christopher Columbus’ Life</vt:lpstr>
      <vt:lpstr>Setting Sail</vt:lpstr>
      <vt:lpstr>Setting Sail</vt:lpstr>
      <vt:lpstr>Christopher Columbus’ Discoveries</vt:lpstr>
      <vt:lpstr>Christopher Columbus’ Big Problem!</vt:lpstr>
      <vt:lpstr>What Happened to Christopher Columbus?</vt:lpstr>
      <vt:lpstr>Interesting Facts</vt:lpstr>
      <vt:lpstr>Task</vt:lpstr>
      <vt:lpstr>Plenary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Lydia Fay</dc:creator>
  <cp:lastModifiedBy>Ruth Fahey</cp:lastModifiedBy>
  <cp:revision>23</cp:revision>
  <dcterms:created xsi:type="dcterms:W3CDTF">2019-06-18T13:52:06Z</dcterms:created>
  <dcterms:modified xsi:type="dcterms:W3CDTF">2020-06-02T11:00:40Z</dcterms:modified>
</cp:coreProperties>
</file>