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70" r:id="rId2"/>
    <p:sldId id="258" r:id="rId3"/>
    <p:sldId id="264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67" r:id="rId12"/>
  </p:sldIdLst>
  <p:sldSz cx="9144000" cy="6858000" type="screen4x3"/>
  <p:notesSz cx="6858000" cy="9144000"/>
  <p:embeddedFontLst>
    <p:embeddedFont>
      <p:font typeface="Twinkl SemiBold" pitchFamily="2" charset="0"/>
      <p:bold r:id="rId15"/>
    </p:embeddedFont>
    <p:embeddedFont>
      <p:font typeface="Twinkl" panose="020B0604020202020204" pitchFamily="2" charset="0"/>
      <p:regular r:id="rId16"/>
      <p:bold r:id="rId17"/>
    </p:embeddedFont>
    <p:embeddedFont>
      <p:font typeface="Sassoon Infant Rg" panose="02000503030000020003" pitchFamily="50" charset="0"/>
      <p:regular r:id="rId18"/>
      <p:bold r:id="rId19"/>
    </p:embeddedFont>
    <p:embeddedFont>
      <p:font typeface="Tuffy" panose="020B0603060100000000" pitchFamily="34" charset="0"/>
      <p:regular r:id="rId20"/>
      <p:bold r:id="rId21"/>
      <p:italic r:id="rId22"/>
      <p:boldItalic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7" d="100"/>
          <a:sy n="77" d="100"/>
        </p:scale>
        <p:origin x="1368" y="9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font" Target="fonts/font8.fntdata"/><Relationship Id="rId27" Type="http://schemas.openxmlformats.org/officeDocument/2006/relationships/font" Target="fonts/font13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C0F2F7A-9E07-40EF-958A-568E64B388D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7EBFD1-6A0B-4F5C-8C61-5C87C875E69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3D59989-7D31-4E8B-89FD-E67334DE2076}" type="datetimeFigureOut">
              <a:rPr lang="en-GB"/>
              <a:pPr>
                <a:defRPr/>
              </a:pPr>
              <a:t>15/05/2020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5C9EC70-7B2B-485E-A448-9988BAC34BC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BEACE8-A551-45EE-A1E5-71BC052872E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A7D4903-5F4D-445B-AD60-CC8B0436646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98FCDEA-9957-494A-85DB-69818F0CF52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D32AC18-DD40-4050-AD3F-22F2DC54FF51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9F97CBE-E441-49A9-BDA9-E58917372102}" type="datetimeFigureOut">
              <a:rPr lang="en-GB"/>
              <a:pPr>
                <a:defRPr/>
              </a:pPr>
              <a:t>15/05/2020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9E080153-BF85-46F4-AA8C-24B36E5C214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B0A696E-93AB-42DA-8DEE-0EEF329EEAD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60FC3E-A662-43B0-8B77-5A3B4819A17B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757AAA-8934-4F41-BD6F-41F051D2CA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289EEAC-6C1E-484A-9433-00AFAF0A7D6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4090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73267CE0-4389-4F03-BE98-64D9D8D7312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8536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EF4B3A8A-244B-41C9-9CF8-E05ED6260BC4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9114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E441E45B-8B7A-4549-AF21-D079CA623CCF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B00B23FE-0D05-4005-AFEA-DA2D755362B8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52BE33B-969F-401D-B717-40088ADC41DE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F78CC3D-6779-434F-A5F0-E4C7CE58FB19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609634CA-368D-44B5-AF6E-6DBB47EDC729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9986206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95033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slide" Target="slide6.xml"/><Relationship Id="rId7" Type="http://schemas.openxmlformats.org/officeDocument/2006/relationships/slide" Target="slide9.xml"/><Relationship Id="rId12" Type="http://schemas.openxmlformats.org/officeDocument/2006/relationships/image" Target="../media/image15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6" Type="http://schemas.openxmlformats.org/officeDocument/2006/relationships/slide" Target="slide8.xml"/><Relationship Id="rId11" Type="http://schemas.openxmlformats.org/officeDocument/2006/relationships/image" Target="../media/image14.png"/><Relationship Id="rId5" Type="http://schemas.openxmlformats.org/officeDocument/2006/relationships/slide" Target="slide7.xml"/><Relationship Id="rId10" Type="http://schemas.openxmlformats.org/officeDocument/2006/relationships/image" Target="../media/image13.png"/><Relationship Id="rId4" Type="http://schemas.openxmlformats.org/officeDocument/2006/relationships/slide" Target="slide5.xml"/><Relationship Id="rId9" Type="http://schemas.openxmlformats.org/officeDocument/2006/relationships/image" Target="../media/image12.png"/><Relationship Id="rId14" Type="http://schemas.openxmlformats.org/officeDocument/2006/relationships/slide" Target="slide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3.xml"/><Relationship Id="rId1" Type="http://schemas.openxmlformats.org/officeDocument/2006/relationships/video" Target="file:///\\twinkl-nas01\resources\1e%20Topics\Minibeasts\T-T-5144-Minibeasts-Videos-Powerpoint\-zip!\Dragonfly-2.m4v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3.xml"/><Relationship Id="rId1" Type="http://schemas.openxmlformats.org/officeDocument/2006/relationships/video" Target="file:///\\twinkl-nas01\resources\1e%20Topics\Minibeasts\T-T-5144-Minibeasts-Videos-Powerpoint\-zip!\Spider-5.m4v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3.xml"/><Relationship Id="rId1" Type="http://schemas.openxmlformats.org/officeDocument/2006/relationships/video" Target="file:///\\twinkl-nas01\resources\1e%20Topics\Minibeasts\T-T-5144-Minibeasts-Videos-Powerpoint\-zip!\Ladybird-3.m4v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3.xml"/><Relationship Id="rId1" Type="http://schemas.openxmlformats.org/officeDocument/2006/relationships/video" Target="file:///\\twinkl-nas01\resources\1e%20Topics\Minibeasts\T-T-5144-Minibeasts-Videos-Powerpoint\-zip!\Butterfly-1.mp4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3.xml"/><Relationship Id="rId1" Type="http://schemas.openxmlformats.org/officeDocument/2006/relationships/video" Target="file:///\\twinkl-nas01\resources\1e%20Topics\Minibeasts\T-T-5144-Minibeasts-Videos-Powerpoint\-zip!\Snail-4.m4v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3.xml"/><Relationship Id="rId1" Type="http://schemas.openxmlformats.org/officeDocument/2006/relationships/video" Target="file:///\\twinkl-nas01\resources\1e%20Topics\Minibeasts\T-T-5144-Minibeasts-Videos-Powerpoint\-zip!\Worm-6.m4v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"/>
          <p:cNvSpPr>
            <a:spLocks noGrp="1"/>
          </p:cNvSpPr>
          <p:nvPr>
            <p:ph type="title"/>
          </p:nvPr>
        </p:nvSpPr>
        <p:spPr>
          <a:xfrm>
            <a:off x="457200" y="608013"/>
            <a:ext cx="8220075" cy="652462"/>
          </a:xfrm>
        </p:spPr>
        <p:txBody>
          <a:bodyPr/>
          <a:lstStyle/>
          <a:p>
            <a:pPr algn="ctr" eaLnBrk="1" hangingPunct="1"/>
            <a:r>
              <a:rPr lang="en-GB" altLang="en-US" sz="2800" smtClean="0">
                <a:solidFill>
                  <a:schemeClr val="accent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Guidance for Video/Audio in PowerPoints</a:t>
            </a:r>
          </a:p>
        </p:txBody>
      </p:sp>
      <p:pic>
        <p:nvPicPr>
          <p:cNvPr id="9219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1" t="18852" r="58228" b="54654"/>
          <a:stretch>
            <a:fillRect/>
          </a:stretch>
        </p:blipFill>
        <p:spPr bwMode="auto">
          <a:xfrm>
            <a:off x="787400" y="2568575"/>
            <a:ext cx="1717675" cy="1150938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67" t="26003" r="44786" b="11296"/>
          <a:stretch>
            <a:fillRect/>
          </a:stretch>
        </p:blipFill>
        <p:spPr bwMode="auto">
          <a:xfrm>
            <a:off x="787400" y="3811588"/>
            <a:ext cx="1717675" cy="185737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5" t="17912" r="52493" b="25307"/>
          <a:stretch>
            <a:fillRect/>
          </a:stretch>
        </p:blipFill>
        <p:spPr bwMode="auto">
          <a:xfrm>
            <a:off x="3454400" y="2560638"/>
            <a:ext cx="1703388" cy="200342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0387C4A-1609-47F3-AE61-DEA63095979D}"/>
              </a:ext>
            </a:extLst>
          </p:cNvPr>
          <p:cNvSpPr/>
          <p:nvPr/>
        </p:nvSpPr>
        <p:spPr>
          <a:xfrm>
            <a:off x="787400" y="1370013"/>
            <a:ext cx="1717675" cy="111601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1. Open the folder and copy all the files.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A44A9F3-6BB1-4897-9F40-9E3B59111E03}"/>
              </a:ext>
            </a:extLst>
          </p:cNvPr>
          <p:cNvSpPr/>
          <p:nvPr/>
        </p:nvSpPr>
        <p:spPr>
          <a:xfrm>
            <a:off x="3438525" y="1370013"/>
            <a:ext cx="1719263" cy="111601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2. Paste the copied files into a new folder.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839474D7-5451-4E9F-966D-B9EFD7F8B381}"/>
              </a:ext>
            </a:extLst>
          </p:cNvPr>
          <p:cNvCxnSpPr/>
          <p:nvPr/>
        </p:nvCxnSpPr>
        <p:spPr>
          <a:xfrm>
            <a:off x="5305425" y="1898650"/>
            <a:ext cx="61753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43780B15-A84B-4C36-A2A3-76BF0F0D10A0}"/>
              </a:ext>
            </a:extLst>
          </p:cNvPr>
          <p:cNvCxnSpPr/>
          <p:nvPr/>
        </p:nvCxnSpPr>
        <p:spPr>
          <a:xfrm>
            <a:off x="2606675" y="1898650"/>
            <a:ext cx="615950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26" name="Title 2"/>
          <p:cNvSpPr>
            <a:spLocks/>
          </p:cNvSpPr>
          <p:nvPr/>
        </p:nvSpPr>
        <p:spPr bwMode="auto">
          <a:xfrm>
            <a:off x="457200" y="6283325"/>
            <a:ext cx="8220075" cy="715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000">
                <a:solidFill>
                  <a:schemeClr val="bg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You may wish to delete this slide before beginning the presentation.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F9E6663-D02D-4A11-BBBC-7A2C1FD787D0}"/>
              </a:ext>
            </a:extLst>
          </p:cNvPr>
          <p:cNvSpPr/>
          <p:nvPr/>
        </p:nvSpPr>
        <p:spPr>
          <a:xfrm>
            <a:off x="6107113" y="1370013"/>
            <a:ext cx="2195512" cy="1379537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3. Open the PowerPoint file, enable editing and enter presentation mode (start the slide show). </a:t>
            </a:r>
          </a:p>
        </p:txBody>
      </p:sp>
      <p:grpSp>
        <p:nvGrpSpPr>
          <p:cNvPr id="9228" name="Group 17"/>
          <p:cNvGrpSpPr>
            <a:grpSpLocks/>
          </p:cNvGrpSpPr>
          <p:nvPr/>
        </p:nvGrpSpPr>
        <p:grpSpPr bwMode="auto">
          <a:xfrm>
            <a:off x="5730875" y="3889375"/>
            <a:ext cx="2571750" cy="1601788"/>
            <a:chOff x="5758342" y="3336983"/>
            <a:chExt cx="2571925" cy="1601754"/>
          </a:xfrm>
        </p:grpSpPr>
        <p:cxnSp>
          <p:nvCxnSpPr>
            <p:cNvPr id="28" name="Straight Arrow Connector 27">
              <a:extLst>
                <a:ext uri="{FF2B5EF4-FFF2-40B4-BE49-F238E27FC236}">
                  <a16:creationId xmlns:a16="http://schemas.microsoft.com/office/drawing/2014/main" id="{EE76A22D-C763-4813-958B-EE79F87EDA55}"/>
                </a:ext>
              </a:extLst>
            </p:cNvPr>
            <p:cNvCxnSpPr/>
            <p:nvPr/>
          </p:nvCxnSpPr>
          <p:spPr>
            <a:xfrm>
              <a:off x="5758342" y="3494143"/>
              <a:ext cx="328635" cy="0"/>
            </a:xfrm>
            <a:prstGeom prst="straightConnector1">
              <a:avLst/>
            </a:prstGeom>
            <a:ln w="38100">
              <a:solidFill>
                <a:srgbClr val="DE1E5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9235" name="Picture 2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5628"/>
            <a:stretch>
              <a:fillRect/>
            </a:stretch>
          </p:blipFill>
          <p:spPr bwMode="auto">
            <a:xfrm>
              <a:off x="6164808" y="3336983"/>
              <a:ext cx="2165459" cy="1601754"/>
            </a:xfrm>
            <a:prstGeom prst="rect">
              <a:avLst/>
            </a:prstGeom>
            <a:noFill/>
            <a:ln w="9525">
              <a:solidFill>
                <a:srgbClr val="0070C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229" name="Group 20"/>
          <p:cNvGrpSpPr>
            <a:grpSpLocks/>
          </p:cNvGrpSpPr>
          <p:nvPr/>
        </p:nvGrpSpPr>
        <p:grpSpPr bwMode="auto">
          <a:xfrm>
            <a:off x="6137275" y="3157538"/>
            <a:ext cx="2165350" cy="647700"/>
            <a:chOff x="6164808" y="2589878"/>
            <a:chExt cx="2165459" cy="647296"/>
          </a:xfrm>
        </p:grpSpPr>
        <p:pic>
          <p:nvPicPr>
            <p:cNvPr id="9232" name="Picture 2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0687"/>
            <a:stretch>
              <a:fillRect/>
            </a:stretch>
          </p:blipFill>
          <p:spPr bwMode="auto">
            <a:xfrm>
              <a:off x="6164808" y="2589878"/>
              <a:ext cx="2165459" cy="647296"/>
            </a:xfrm>
            <a:prstGeom prst="rect">
              <a:avLst/>
            </a:prstGeom>
            <a:noFill/>
            <a:ln w="9525">
              <a:solidFill>
                <a:srgbClr val="0076B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6" name="Straight Arrow Connector 25">
              <a:extLst>
                <a:ext uri="{FF2B5EF4-FFF2-40B4-BE49-F238E27FC236}">
                  <a16:creationId xmlns:a16="http://schemas.microsoft.com/office/drawing/2014/main" id="{FC3907C8-C526-42A6-AADE-479DFC479D46}"/>
                </a:ext>
              </a:extLst>
            </p:cNvPr>
            <p:cNvCxnSpPr/>
            <p:nvPr/>
          </p:nvCxnSpPr>
          <p:spPr>
            <a:xfrm flipH="1">
              <a:off x="7934960" y="2748529"/>
              <a:ext cx="79379" cy="287158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9230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2833688"/>
            <a:ext cx="2165350" cy="22542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ED654C79-0377-4358-B83C-2DC0B83A1640}"/>
              </a:ext>
            </a:extLst>
          </p:cNvPr>
          <p:cNvSpPr/>
          <p:nvPr/>
        </p:nvSpPr>
        <p:spPr>
          <a:xfrm>
            <a:off x="1431925" y="6019800"/>
            <a:ext cx="6126163" cy="295275"/>
          </a:xfrm>
          <a:prstGeom prst="rect">
            <a:avLst/>
          </a:prstGeom>
          <a:solidFill>
            <a:srgbClr val="ACDDFC"/>
          </a:solidFill>
          <a:ln>
            <a:solidFill>
              <a:srgbClr val="E341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Please note the embedded audio may not be compatible with early versions of PowerPoint.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Choose a minibeast video to watch</a:t>
            </a:r>
          </a:p>
        </p:txBody>
      </p:sp>
      <p:sp>
        <p:nvSpPr>
          <p:cNvPr id="2" name="Oval 1">
            <a:hlinkClick r:id="rId2" action="ppaction://hlinksldjump"/>
            <a:extLst>
              <a:ext uri="{FF2B5EF4-FFF2-40B4-BE49-F238E27FC236}">
                <a16:creationId xmlns:a16="http://schemas.microsoft.com/office/drawing/2014/main" id="{137349FD-FFE9-4909-9C9C-EBAE06C3A00B}"/>
              </a:ext>
            </a:extLst>
          </p:cNvPr>
          <p:cNvSpPr/>
          <p:nvPr/>
        </p:nvSpPr>
        <p:spPr>
          <a:xfrm>
            <a:off x="1736725" y="1566863"/>
            <a:ext cx="1427163" cy="1427162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Oval 6">
            <a:hlinkClick r:id="rId3" action="ppaction://hlinksldjump"/>
            <a:extLst>
              <a:ext uri="{FF2B5EF4-FFF2-40B4-BE49-F238E27FC236}">
                <a16:creationId xmlns:a16="http://schemas.microsoft.com/office/drawing/2014/main" id="{CDB34FC5-A532-4E47-96FC-6F38E6D55495}"/>
              </a:ext>
            </a:extLst>
          </p:cNvPr>
          <p:cNvSpPr/>
          <p:nvPr/>
        </p:nvSpPr>
        <p:spPr>
          <a:xfrm>
            <a:off x="3862388" y="1566863"/>
            <a:ext cx="1427162" cy="1427162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Oval 7">
            <a:hlinkClick r:id="rId4" action="ppaction://hlinksldjump"/>
            <a:extLst>
              <a:ext uri="{FF2B5EF4-FFF2-40B4-BE49-F238E27FC236}">
                <a16:creationId xmlns:a16="http://schemas.microsoft.com/office/drawing/2014/main" id="{AA1C4DC2-346B-4C48-B4EB-AE3C1F5CA144}"/>
              </a:ext>
            </a:extLst>
          </p:cNvPr>
          <p:cNvSpPr/>
          <p:nvPr/>
        </p:nvSpPr>
        <p:spPr>
          <a:xfrm>
            <a:off x="5988050" y="1566863"/>
            <a:ext cx="1427163" cy="1427162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Oval 8">
            <a:hlinkClick r:id="rId5" action="ppaction://hlinksldjump"/>
            <a:extLst>
              <a:ext uri="{FF2B5EF4-FFF2-40B4-BE49-F238E27FC236}">
                <a16:creationId xmlns:a16="http://schemas.microsoft.com/office/drawing/2014/main" id="{D881F693-D200-4920-970E-598937AAF379}"/>
              </a:ext>
            </a:extLst>
          </p:cNvPr>
          <p:cNvSpPr/>
          <p:nvPr/>
        </p:nvSpPr>
        <p:spPr>
          <a:xfrm>
            <a:off x="1736725" y="3295650"/>
            <a:ext cx="1427163" cy="1427163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Oval 9">
            <a:hlinkClick r:id="rId6" action="ppaction://hlinksldjump"/>
            <a:extLst>
              <a:ext uri="{FF2B5EF4-FFF2-40B4-BE49-F238E27FC236}">
                <a16:creationId xmlns:a16="http://schemas.microsoft.com/office/drawing/2014/main" id="{36A472DB-282E-41BC-851C-3E1C4B2487C2}"/>
              </a:ext>
            </a:extLst>
          </p:cNvPr>
          <p:cNvSpPr/>
          <p:nvPr/>
        </p:nvSpPr>
        <p:spPr>
          <a:xfrm>
            <a:off x="3862388" y="3295650"/>
            <a:ext cx="1427162" cy="1427163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Oval 10">
            <a:hlinkClick r:id="rId7" action="ppaction://hlinksldjump"/>
            <a:extLst>
              <a:ext uri="{FF2B5EF4-FFF2-40B4-BE49-F238E27FC236}">
                <a16:creationId xmlns:a16="http://schemas.microsoft.com/office/drawing/2014/main" id="{24C7D851-92FD-4C7E-B395-1313C39A09C1}"/>
              </a:ext>
            </a:extLst>
          </p:cNvPr>
          <p:cNvSpPr/>
          <p:nvPr/>
        </p:nvSpPr>
        <p:spPr>
          <a:xfrm>
            <a:off x="5988050" y="3295650"/>
            <a:ext cx="1427163" cy="1427163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249" name="Picture 11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62485">
            <a:off x="6116638" y="3900488"/>
            <a:ext cx="1147762" cy="26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0" name="Picture 13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7713" y="3627438"/>
            <a:ext cx="860425" cy="79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1" name="Picture 15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1150" y="3733800"/>
            <a:ext cx="915988" cy="569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2" name="Picture 1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4850" y="1982788"/>
            <a:ext cx="94615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3" name="Picture 19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3225" y="1876425"/>
            <a:ext cx="735013" cy="811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4" name="Picture 22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1413" y="1885950"/>
            <a:ext cx="984250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Rectangle 23">
            <a:hlinkClick r:id="rId14" action="ppaction://hlinksldjump"/>
            <a:extLst>
              <a:ext uri="{FF2B5EF4-FFF2-40B4-BE49-F238E27FC236}">
                <a16:creationId xmlns:a16="http://schemas.microsoft.com/office/drawing/2014/main" id="{4098D02A-D4E6-4638-B617-809F0A3B457F}"/>
              </a:ext>
            </a:extLst>
          </p:cNvPr>
          <p:cNvSpPr/>
          <p:nvPr/>
        </p:nvSpPr>
        <p:spPr>
          <a:xfrm>
            <a:off x="3886200" y="5705475"/>
            <a:ext cx="1382713" cy="376238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256" name="Rectangle 24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4095750" y="5705475"/>
            <a:ext cx="9604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plenary</a:t>
            </a:r>
          </a:p>
        </p:txBody>
      </p:sp>
      <p:sp>
        <p:nvSpPr>
          <p:cNvPr id="27" name="Arrow: Right 2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433ABE71-BD7E-42A7-AB44-51FBB1F45CD5}"/>
              </a:ext>
            </a:extLst>
          </p:cNvPr>
          <p:cNvSpPr/>
          <p:nvPr/>
        </p:nvSpPr>
        <p:spPr>
          <a:xfrm>
            <a:off x="7910513" y="5705475"/>
            <a:ext cx="477837" cy="387350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9" name="Arrow: Right 28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4243A8F0-56EE-408E-BB76-A88355AF6D16}"/>
              </a:ext>
            </a:extLst>
          </p:cNvPr>
          <p:cNvSpPr/>
          <p:nvPr/>
        </p:nvSpPr>
        <p:spPr>
          <a:xfrm rot="10800000">
            <a:off x="768350" y="5705475"/>
            <a:ext cx="477838" cy="387350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Dragonfly</a:t>
            </a:r>
          </a:p>
        </p:txBody>
      </p:sp>
      <p:sp>
        <p:nvSpPr>
          <p:cNvPr id="4" name="Arrow: Right 3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4BF7AD4-C5FC-4242-BB58-788960C7D983}"/>
              </a:ext>
            </a:extLst>
          </p:cNvPr>
          <p:cNvSpPr/>
          <p:nvPr/>
        </p:nvSpPr>
        <p:spPr>
          <a:xfrm>
            <a:off x="7910513" y="5705475"/>
            <a:ext cx="477837" cy="387350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Arrow: Right 5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2D2852EA-EB43-47B6-B715-AE82018FB1D5}"/>
              </a:ext>
            </a:extLst>
          </p:cNvPr>
          <p:cNvSpPr/>
          <p:nvPr/>
        </p:nvSpPr>
        <p:spPr>
          <a:xfrm rot="10800000">
            <a:off x="768350" y="5705475"/>
            <a:ext cx="477838" cy="387350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" name="Dragonfly-2.m4v">
            <a:hlinkClick r:id="" action="ppaction://media"/>
          </p:cNvPr>
          <p:cNvPicPr>
            <a:picLocks noRot="1" noChangeAspect="1" noChangeArrowheads="1"/>
          </p:cNvPicPr>
          <p:nvPr>
            <a:videoFile r:link="rId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5200" y="1676400"/>
            <a:ext cx="467360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Spider</a:t>
            </a:r>
          </a:p>
        </p:txBody>
      </p:sp>
      <p:sp>
        <p:nvSpPr>
          <p:cNvPr id="4" name="Arrow: Right 3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81162C34-4DD0-4C48-8079-42AE6B9B286F}"/>
              </a:ext>
            </a:extLst>
          </p:cNvPr>
          <p:cNvSpPr/>
          <p:nvPr/>
        </p:nvSpPr>
        <p:spPr>
          <a:xfrm>
            <a:off x="7910513" y="5705475"/>
            <a:ext cx="477837" cy="387350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Arrow: Right 5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37C080DF-5FFB-4B41-B1EC-F79518DB1CC2}"/>
              </a:ext>
            </a:extLst>
          </p:cNvPr>
          <p:cNvSpPr/>
          <p:nvPr/>
        </p:nvSpPr>
        <p:spPr>
          <a:xfrm rot="10800000">
            <a:off x="768350" y="5705475"/>
            <a:ext cx="477838" cy="387350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Spider-5.m4v">
            <a:hlinkClick r:id="" action="ppaction://media"/>
          </p:cNvPr>
          <p:cNvPicPr>
            <a:picLocks noRot="1" noChangeAspect="1" noChangeArrowheads="1"/>
          </p:cNvPicPr>
          <p:nvPr>
            <a:videoFile r:link="rId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350" y="1676400"/>
            <a:ext cx="609600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Ladybird</a:t>
            </a:r>
          </a:p>
        </p:txBody>
      </p:sp>
      <p:sp>
        <p:nvSpPr>
          <p:cNvPr id="4" name="Arrow: Right 3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ECA1AF88-8FD5-4F9A-B9E3-677B4656A6D8}"/>
              </a:ext>
            </a:extLst>
          </p:cNvPr>
          <p:cNvSpPr/>
          <p:nvPr/>
        </p:nvSpPr>
        <p:spPr>
          <a:xfrm>
            <a:off x="7910513" y="5705475"/>
            <a:ext cx="477837" cy="387350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Arrow: Right 5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D42714FC-DDCE-4D7F-9A34-5DAE641574C4}"/>
              </a:ext>
            </a:extLst>
          </p:cNvPr>
          <p:cNvSpPr/>
          <p:nvPr/>
        </p:nvSpPr>
        <p:spPr>
          <a:xfrm rot="10800000">
            <a:off x="768350" y="5705475"/>
            <a:ext cx="477838" cy="387350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Ladybird-3.m4v">
            <a:hlinkClick r:id="" action="ppaction://media"/>
          </p:cNvPr>
          <p:cNvPicPr>
            <a:picLocks noRot="1" noChangeAspect="1" noChangeArrowheads="1"/>
          </p:cNvPicPr>
          <p:nvPr>
            <a:videoFile r:link="rId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9238" y="1676400"/>
            <a:ext cx="609600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Butterfly</a:t>
            </a:r>
          </a:p>
        </p:txBody>
      </p:sp>
      <p:sp>
        <p:nvSpPr>
          <p:cNvPr id="4" name="Arrow: Right 3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4F52E3C3-79BC-4665-A3B3-677931728307}"/>
              </a:ext>
            </a:extLst>
          </p:cNvPr>
          <p:cNvSpPr/>
          <p:nvPr/>
        </p:nvSpPr>
        <p:spPr>
          <a:xfrm>
            <a:off x="7910513" y="5705475"/>
            <a:ext cx="477837" cy="387350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Arrow: Right 5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BBB32A52-8FE8-4BB7-A38E-5BECCC4A8147}"/>
              </a:ext>
            </a:extLst>
          </p:cNvPr>
          <p:cNvSpPr/>
          <p:nvPr/>
        </p:nvSpPr>
        <p:spPr>
          <a:xfrm rot="10800000">
            <a:off x="768350" y="5705475"/>
            <a:ext cx="477838" cy="387350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Butterfly-1.mp4">
            <a:hlinkClick r:id="" action="ppaction://media"/>
          </p:cNvPr>
          <p:cNvPicPr>
            <a:picLocks noRot="1" noChangeAspect="1" noChangeArrowheads="1"/>
          </p:cNvPicPr>
          <p:nvPr>
            <a:videoFile r:link="rId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676400"/>
            <a:ext cx="6096000" cy="350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Snail</a:t>
            </a:r>
          </a:p>
        </p:txBody>
      </p:sp>
      <p:sp>
        <p:nvSpPr>
          <p:cNvPr id="4" name="Arrow: Right 3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A23BEAFD-E46A-41A3-A1E7-D3515CBE8B5B}"/>
              </a:ext>
            </a:extLst>
          </p:cNvPr>
          <p:cNvSpPr/>
          <p:nvPr/>
        </p:nvSpPr>
        <p:spPr>
          <a:xfrm>
            <a:off x="7910513" y="5705475"/>
            <a:ext cx="477837" cy="387350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Arrow: Right 5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A302DBA5-5C32-436F-A475-75079735C342}"/>
              </a:ext>
            </a:extLst>
          </p:cNvPr>
          <p:cNvSpPr/>
          <p:nvPr/>
        </p:nvSpPr>
        <p:spPr>
          <a:xfrm rot="10800000">
            <a:off x="768350" y="5705475"/>
            <a:ext cx="477838" cy="387350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Snail-4.m4v">
            <a:hlinkClick r:id="" action="ppaction://media"/>
          </p:cNvPr>
          <p:cNvPicPr>
            <a:picLocks noRot="1" noChangeAspect="1" noChangeArrowheads="1"/>
          </p:cNvPicPr>
          <p:nvPr>
            <a:videoFile r:link="rId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9238" y="1752600"/>
            <a:ext cx="6105525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Worm</a:t>
            </a:r>
          </a:p>
        </p:txBody>
      </p:sp>
      <p:sp>
        <p:nvSpPr>
          <p:cNvPr id="4" name="Arrow: Right 3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E920E5F-8195-4254-8903-40D4071701CE}"/>
              </a:ext>
            </a:extLst>
          </p:cNvPr>
          <p:cNvSpPr/>
          <p:nvPr/>
        </p:nvSpPr>
        <p:spPr>
          <a:xfrm>
            <a:off x="7910513" y="5705475"/>
            <a:ext cx="477837" cy="387350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Arrow: Right 5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D8912B95-36CD-4F8E-8715-8252B544CA7A}"/>
              </a:ext>
            </a:extLst>
          </p:cNvPr>
          <p:cNvSpPr/>
          <p:nvPr/>
        </p:nvSpPr>
        <p:spPr>
          <a:xfrm rot="10800000">
            <a:off x="768350" y="5705475"/>
            <a:ext cx="477838" cy="387350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Worm-6.m4v">
            <a:hlinkClick r:id="" action="ppaction://media"/>
          </p:cNvPr>
          <p:cNvPicPr>
            <a:picLocks noRot="1" noChangeAspect="1" noChangeArrowheads="1"/>
          </p:cNvPicPr>
          <p:nvPr>
            <a:videoFile r:link="rId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108200"/>
            <a:ext cx="4572000" cy="264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9BDF578-C891-4002-BE07-01E15E1C7AEC}"/>
              </a:ext>
            </a:extLst>
          </p:cNvPr>
          <p:cNvSpPr/>
          <p:nvPr/>
        </p:nvSpPr>
        <p:spPr>
          <a:xfrm>
            <a:off x="1276350" y="4510088"/>
            <a:ext cx="6592888" cy="53975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8B2E695-40F1-443E-B86D-5678D3AF1392}"/>
              </a:ext>
            </a:extLst>
          </p:cNvPr>
          <p:cNvSpPr/>
          <p:nvPr/>
        </p:nvSpPr>
        <p:spPr>
          <a:xfrm>
            <a:off x="2130425" y="3046413"/>
            <a:ext cx="4883150" cy="53975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1FBB9FA-3886-4106-80B6-C22B64BADFE8}"/>
              </a:ext>
            </a:extLst>
          </p:cNvPr>
          <p:cNvSpPr/>
          <p:nvPr/>
        </p:nvSpPr>
        <p:spPr>
          <a:xfrm>
            <a:off x="2130425" y="1600200"/>
            <a:ext cx="4883150" cy="53975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413" name="Rectangle 2"/>
          <p:cNvSpPr>
            <a:spLocks noChangeArrowheads="1"/>
          </p:cNvSpPr>
          <p:nvPr/>
        </p:nvSpPr>
        <p:spPr bwMode="auto">
          <a:xfrm>
            <a:off x="755650" y="1616075"/>
            <a:ext cx="763270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Did all the minibeasts have legs?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If so, how many?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Could all of the minibeasts fly?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Name all six minibeasts.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What was your favourite minibeast and why?</a:t>
            </a:r>
          </a:p>
        </p:txBody>
      </p:sp>
      <p:sp>
        <p:nvSpPr>
          <p:cNvPr id="9" name="Arrow: Right 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ACB11D5A-E051-45B7-B843-DA05A3D6A437}"/>
              </a:ext>
            </a:extLst>
          </p:cNvPr>
          <p:cNvSpPr/>
          <p:nvPr/>
        </p:nvSpPr>
        <p:spPr>
          <a:xfrm>
            <a:off x="7910513" y="5705475"/>
            <a:ext cx="477837" cy="387350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Arrow: Right 10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D58D9218-70C6-403E-BE6A-454B0AB6AD74}"/>
              </a:ext>
            </a:extLst>
          </p:cNvPr>
          <p:cNvSpPr/>
          <p:nvPr/>
        </p:nvSpPr>
        <p:spPr>
          <a:xfrm rot="10800000">
            <a:off x="768350" y="5705475"/>
            <a:ext cx="477838" cy="387350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</TotalTime>
  <Words>119</Words>
  <Application>Microsoft Office PowerPoint</Application>
  <PresentationFormat>On-screen Show (4:3)</PresentationFormat>
  <Paragraphs>23</Paragraphs>
  <Slides>11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Twinkl SemiBold</vt:lpstr>
      <vt:lpstr>Twinkl</vt:lpstr>
      <vt:lpstr>Sassoon Infant Rg</vt:lpstr>
      <vt:lpstr>Arial</vt:lpstr>
      <vt:lpstr>Tuffy</vt:lpstr>
      <vt:lpstr>Calibri</vt:lpstr>
      <vt:lpstr>Office Theme</vt:lpstr>
      <vt:lpstr>Guidance for Video/Audio in PowerPoints</vt:lpstr>
      <vt:lpstr>PowerPoint Presentation</vt:lpstr>
      <vt:lpstr>Choose a minibeast video to watch</vt:lpstr>
      <vt:lpstr>Dragonfly</vt:lpstr>
      <vt:lpstr>Spider</vt:lpstr>
      <vt:lpstr>Ladybird</vt:lpstr>
      <vt:lpstr>Butterfly</vt:lpstr>
      <vt:lpstr>Snail</vt:lpstr>
      <vt:lpstr>Worm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Guidance for Video/Audio in PowerPoints</dc:title>
  <dc:creator>Daniel Harris</dc:creator>
  <cp:lastModifiedBy>Janine Nayler</cp:lastModifiedBy>
  <cp:revision>5</cp:revision>
  <dcterms:created xsi:type="dcterms:W3CDTF">2017-06-04T13:29:52Z</dcterms:created>
  <dcterms:modified xsi:type="dcterms:W3CDTF">2020-05-15T11:34:44Z</dcterms:modified>
</cp:coreProperties>
</file>