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75" r:id="rId2"/>
    <p:sldId id="262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6" r:id="rId13"/>
    <p:sldId id="285" r:id="rId14"/>
    <p:sldId id="287" r:id="rId15"/>
    <p:sldId id="288" r:id="rId16"/>
    <p:sldId id="290" r:id="rId17"/>
    <p:sldId id="289" r:id="rId18"/>
    <p:sldId id="291" r:id="rId19"/>
    <p:sldId id="292" r:id="rId20"/>
    <p:sldId id="295" r:id="rId21"/>
    <p:sldId id="294" r:id="rId22"/>
    <p:sldId id="293" r:id="rId23"/>
    <p:sldId id="296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Sassoon Infant Rg" panose="02000503030000020003" charset="0"/>
      <p:regular r:id="rId32"/>
      <p:bold r:id="rId33"/>
    </p:embeddedFont>
    <p:embeddedFont>
      <p:font typeface="Twinkl" panose="020B0604020202020204" charset="0"/>
      <p:regular r:id="rId34"/>
      <p:bold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9FD9"/>
    <a:srgbClr val="F26A2C"/>
    <a:srgbClr val="FF9900"/>
    <a:srgbClr val="F1F2EE"/>
    <a:srgbClr val="1C1C1C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6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1084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801" y="1561796"/>
            <a:ext cx="2976134" cy="354889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0206" y="3160364"/>
            <a:ext cx="6979640" cy="716795"/>
          </a:xfrm>
        </p:spPr>
        <p:txBody>
          <a:bodyPr>
            <a:noAutofit/>
          </a:bodyPr>
          <a:lstStyle/>
          <a:p>
            <a:r>
              <a:rPr lang="en-GB" sz="5400" dirty="0">
                <a:solidFill>
                  <a:srgbClr val="0070C0"/>
                </a:solidFill>
                <a:latin typeface="+mn-lt"/>
              </a:rPr>
              <a:t>Natural Materials</a:t>
            </a:r>
            <a:endParaRPr lang="en-GB" sz="54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20511" y="3877159"/>
            <a:ext cx="47342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These are materials that are ‘naturally’ found around us. We may have to dig them out of the ground, grow them, or take them from living things.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99950" y="662731"/>
            <a:ext cx="2855332" cy="2497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4256">
            <a:off x="6698086" y="4188207"/>
            <a:ext cx="1847306" cy="1844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902408" y="4341436"/>
            <a:ext cx="2693036" cy="98996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905842" y="2171835"/>
            <a:ext cx="3801481" cy="1005201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89063" y="3348818"/>
            <a:ext cx="2792011" cy="82083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125139" y="2171835"/>
            <a:ext cx="3121239" cy="326471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25677" y="1306644"/>
            <a:ext cx="2356310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Wood</a:t>
            </a:r>
            <a:endParaRPr lang="en-GB" sz="5400" b="1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9187" y="4366604"/>
            <a:ext cx="27920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Wood comes from stems and roots of trees and other woody plants.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7715">
            <a:off x="3597184" y="2341243"/>
            <a:ext cx="4419940" cy="33592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05842" y="3399712"/>
            <a:ext cx="2880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isn’t chemically processed so it is natural.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05843" y="2212460"/>
            <a:ext cx="40454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burning, building houses, benches, fences and lots of other things.</a:t>
            </a:r>
          </a:p>
        </p:txBody>
      </p:sp>
    </p:spTree>
    <p:extLst>
      <p:ext uri="{BB962C8B-B14F-4D97-AF65-F5344CB8AC3E}">
        <p14:creationId xmlns:p14="http://schemas.microsoft.com/office/powerpoint/2010/main" val="2028314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1034739" y="4228075"/>
            <a:ext cx="2894372" cy="98996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1034739" y="2289069"/>
            <a:ext cx="3942995" cy="757333"/>
          </a:xfrm>
          <a:prstGeom prst="round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034739" y="3231309"/>
            <a:ext cx="2928461" cy="82083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141916" y="2289069"/>
            <a:ext cx="3121239" cy="30552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0771" y="1308640"/>
            <a:ext cx="3015846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Coal</a:t>
            </a:r>
            <a:endParaRPr lang="en-GB" sz="5400" b="1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4739" y="4261632"/>
            <a:ext cx="28775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burned for providing heat and producing electricity.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4739" y="2313064"/>
            <a:ext cx="42607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does not go through any chemical processes so it is a natural material.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34739" y="3303891"/>
            <a:ext cx="308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Coal is a black rock found underground.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591" y="2454601"/>
            <a:ext cx="3975602" cy="2790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26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867516" y="4923109"/>
            <a:ext cx="3920353" cy="7702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67516" y="4032155"/>
            <a:ext cx="3913059" cy="77020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89063" y="1935532"/>
            <a:ext cx="3942995" cy="932408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67516" y="2985019"/>
            <a:ext cx="3942995" cy="93337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1925693"/>
            <a:ext cx="3362455" cy="375449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67516" y="1070884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Cotton</a:t>
            </a:r>
            <a:endParaRPr lang="en-GB" sz="5400" b="1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04744" y="4949055"/>
            <a:ext cx="4040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Cotton is used to make clothes and furnishings.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4744" y="1944610"/>
            <a:ext cx="39082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Cotton is a soft, fluffy material that grows around the seed of the cotton plant.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7450" y="3009186"/>
            <a:ext cx="3883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no chemical processes used to make cotton so it is a natural material.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69114" y="1859636"/>
            <a:ext cx="3968465" cy="378773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04744" y="4056813"/>
            <a:ext cx="3875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cotton is spun into yarn to make a soft breathable fabric. </a:t>
            </a:r>
          </a:p>
        </p:txBody>
      </p:sp>
    </p:spTree>
    <p:extLst>
      <p:ext uri="{BB962C8B-B14F-4D97-AF65-F5344CB8AC3E}">
        <p14:creationId xmlns:p14="http://schemas.microsoft.com/office/powerpoint/2010/main" val="3910269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886615" y="4710508"/>
            <a:ext cx="3883125" cy="10330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70934" y="3491063"/>
            <a:ext cx="3923973" cy="106422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70934" y="1787679"/>
            <a:ext cx="3942995" cy="68697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73973" y="2586387"/>
            <a:ext cx="3942995" cy="7494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1787679"/>
            <a:ext cx="3362455" cy="395590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8161" y="921079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Gold</a:t>
            </a:r>
            <a:endParaRPr lang="en-GB" sz="5400" b="1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86616" y="4735675"/>
            <a:ext cx="37787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Gold is also used for investment.   It is kept in bars which are worth lots of money.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614" y="1818760"/>
            <a:ext cx="3883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Gold is a metal found as nuggets in rocks.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6614" y="2620308"/>
            <a:ext cx="3867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so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6615" y="3557353"/>
            <a:ext cx="4070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Gold is melted down to make jewellery, gold teeth and used in industry.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8628" flipH="1">
            <a:off x="4495536" y="3207422"/>
            <a:ext cx="2899135" cy="183926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465" y="1677798"/>
            <a:ext cx="2309891" cy="36648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730" y="2534673"/>
            <a:ext cx="950454" cy="9490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8524">
            <a:off x="5255252" y="4556972"/>
            <a:ext cx="1896313" cy="12879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183" y="2442643"/>
            <a:ext cx="527588" cy="5267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090" y="4247869"/>
            <a:ext cx="455959" cy="45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843312" y="4120826"/>
            <a:ext cx="3923973" cy="1064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43312" y="2046047"/>
            <a:ext cx="3942995" cy="95178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43312" y="3176520"/>
            <a:ext cx="3942995" cy="74945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2069423"/>
            <a:ext cx="3362455" cy="3205527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Iron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8993" y="2041321"/>
            <a:ext cx="40191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Iron is a metal. There is lots and lots of iron on earth. It is found in the earth’s crust and core.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8993" y="3227834"/>
            <a:ext cx="3867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therefore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3" y="4161949"/>
            <a:ext cx="4070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to make gates, buildings, tools, fireplaces, piping and many more.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4775">
            <a:off x="4274488" y="1906005"/>
            <a:ext cx="4155070" cy="362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0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5125139" y="2041321"/>
            <a:ext cx="3121239" cy="341991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59185" y="4209725"/>
            <a:ext cx="3942995" cy="106357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59185" y="2134946"/>
            <a:ext cx="3942995" cy="957684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59185" y="3282197"/>
            <a:ext cx="3942995" cy="749459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09438" y="1096374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Leather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4866" y="2146998"/>
            <a:ext cx="40191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Leather is a material created by the tanning of animal hide and skins. Usually from cattle.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74866" y="3321277"/>
            <a:ext cx="3943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therefore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4866" y="4250848"/>
            <a:ext cx="39273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shoes, jackets, other clothing, upholstery and also used in industry.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812" y="3542323"/>
            <a:ext cx="3428430" cy="23215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0911">
            <a:off x="5918246" y="1844098"/>
            <a:ext cx="2374480" cy="269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33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842215" y="2350586"/>
            <a:ext cx="3942995" cy="757333"/>
          </a:xfrm>
          <a:prstGeom prst="round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26534" y="4313773"/>
            <a:ext cx="3923973" cy="49311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26534" y="3336116"/>
            <a:ext cx="3923973" cy="74945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2069423"/>
            <a:ext cx="3338366" cy="32055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Organic Oil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896" y="2350586"/>
            <a:ext cx="4019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Organic oil comes from animals and vegetables. Oil is a liquid.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2215" y="3375196"/>
            <a:ext cx="3578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therefore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6534" y="4354896"/>
            <a:ext cx="4086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Organic oil can be used in cooking.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046" y="1892176"/>
            <a:ext cx="1410364" cy="36405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501" y="4126874"/>
            <a:ext cx="3665989" cy="14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50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4975124" y="1925693"/>
            <a:ext cx="3362455" cy="375449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43312" y="4120825"/>
            <a:ext cx="3923973" cy="106706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19802" y="2266193"/>
            <a:ext cx="3942995" cy="68583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24290" y="3164035"/>
            <a:ext cx="3942995" cy="74945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Sand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6867" y="2266193"/>
            <a:ext cx="3977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Sand is made from ground up rock and mineral particles.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76867" y="3215600"/>
            <a:ext cx="3925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so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6868" y="4187116"/>
            <a:ext cx="36237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in concrete and making glass. It also has lots of other uses.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946" y="2280561"/>
            <a:ext cx="2825852" cy="25243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079" y="3606522"/>
            <a:ext cx="4004668" cy="19249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72" y="2594998"/>
            <a:ext cx="1667659" cy="3133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37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5060775" y="2071215"/>
            <a:ext cx="3362455" cy="339840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72857" y="4202104"/>
            <a:ext cx="3923973" cy="10642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72857" y="2264161"/>
            <a:ext cx="3958976" cy="75587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72857" y="3257798"/>
            <a:ext cx="3942995" cy="74945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Chalk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4669" y="2301680"/>
            <a:ext cx="3830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Chalk is a soft white rock. It forms in and around the sea.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8538" y="3296878"/>
            <a:ext cx="3943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isn’t chemically processed so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2857" y="4243227"/>
            <a:ext cx="38321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drawing/writing, it is in toothpaste and it is also used in sport.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87610" y="1862790"/>
            <a:ext cx="3309241" cy="33037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8299">
            <a:off x="4923665" y="3943209"/>
            <a:ext cx="3392000" cy="212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52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18" y="3394312"/>
            <a:ext cx="1963131" cy="2216579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10486" y="2273502"/>
            <a:ext cx="7034172" cy="716795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rgbClr val="F26A2C"/>
                </a:solidFill>
                <a:latin typeface="+mn-lt"/>
              </a:rPr>
              <a:t>Man-made Materials</a:t>
            </a:r>
            <a:endParaRPr lang="en-GB" sz="4800" b="1" dirty="0">
              <a:solidFill>
                <a:srgbClr val="F26A2C"/>
              </a:solidFill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4716" y="2965130"/>
            <a:ext cx="5553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These are natural materials that are changed through chemical processes by ‘man’.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8" y="1149292"/>
            <a:ext cx="1712860" cy="492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556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921008" y="3858213"/>
            <a:ext cx="3632162" cy="8035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921008" y="2119844"/>
            <a:ext cx="3739698" cy="1608988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926716" y="4812344"/>
            <a:ext cx="3931264" cy="6718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4975124" y="2038525"/>
            <a:ext cx="3362455" cy="359048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300">
            <a:off x="4499988" y="2754752"/>
            <a:ext cx="2575823" cy="177098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72998" y="107513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Concrete</a:t>
            </a:r>
            <a:endParaRPr lang="en-GB" sz="5400" b="1" dirty="0"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7695" y="2174859"/>
            <a:ext cx="35854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 is a mixture of water, rock, sand and cement.</a:t>
            </a:r>
          </a:p>
          <a:p>
            <a:r>
              <a:rPr lang="en-GB" dirty="0"/>
              <a:t>Cement causes a chemical reaction (process) which binds the water, rock and sand.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7694" y="3926347"/>
            <a:ext cx="3654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Because it is processed it is a man-made material.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7694" y="4811851"/>
            <a:ext cx="3759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buildings, walls, flooring and statues.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120" y="2179244"/>
            <a:ext cx="2643449" cy="25811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010" y="4251981"/>
            <a:ext cx="2884109" cy="153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028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975124" y="2069423"/>
            <a:ext cx="3362455" cy="3205527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700" y="1931630"/>
            <a:ext cx="854081" cy="3205527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853669" y="2697648"/>
            <a:ext cx="3942995" cy="136164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78836" y="4181479"/>
            <a:ext cx="3510574" cy="76717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Glass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836" y="2759922"/>
            <a:ext cx="3884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Glass is man-made as silica and other materials are melted down and fused together (chemically processed) to create it.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78837" y="4241901"/>
            <a:ext cx="3582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glasses, bottles and windows.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098" y="1642833"/>
            <a:ext cx="2239860" cy="3902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381" y="2985194"/>
            <a:ext cx="759337" cy="28499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2917" flipH="1">
            <a:off x="5127971" y="4676959"/>
            <a:ext cx="2632126" cy="1033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11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868478" y="2251597"/>
            <a:ext cx="3942995" cy="991221"/>
          </a:xfrm>
          <a:prstGeom prst="round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4975124" y="2069423"/>
            <a:ext cx="3338366" cy="32055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68480" y="4120826"/>
            <a:ext cx="3488196" cy="94299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52798" y="3412173"/>
            <a:ext cx="3503877" cy="50548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Nylon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8478" y="2278244"/>
            <a:ext cx="4053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Nylon is man-made as it is made from man-made polymers which are chemically processed.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8478" y="3465076"/>
            <a:ext cx="3620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a lot in sportswear.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68478" y="4143891"/>
            <a:ext cx="36461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also used in other clothing, nets, toothbrushes and many other items.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85978" y="2402580"/>
            <a:ext cx="3482155" cy="22029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147" y="2719164"/>
            <a:ext cx="1807811" cy="30881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1668">
            <a:off x="4748043" y="3940230"/>
            <a:ext cx="2189635" cy="160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495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975124" y="2069423"/>
            <a:ext cx="3362455" cy="330792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87612">
            <a:off x="4332967" y="2056813"/>
            <a:ext cx="2302639" cy="20663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059" y="1781015"/>
            <a:ext cx="2066323" cy="279252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926720" y="2929214"/>
            <a:ext cx="2988698" cy="68068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73598" y="3794361"/>
            <a:ext cx="3816571" cy="1109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Paper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1315" y="2929214"/>
            <a:ext cx="2861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Paper is made from wood (a natural material).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6720" y="3887637"/>
            <a:ext cx="3737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Although the wood is chemically processed to make paper so therefore it is man-made.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34" y="3965458"/>
            <a:ext cx="1197818" cy="155537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5076" flipH="1">
            <a:off x="4539930" y="3373721"/>
            <a:ext cx="3432135" cy="270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24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5.18519E-6 L 1.94444E-6 -5.18519E-6 C -0.01458 0.00578 -0.00417 0.00069 -0.01476 0.00717 C -0.02031 0.01064 -0.02622 0.01273 -0.03125 0.01689 C -0.03837 0.02268 -0.04497 0.02939 -0.05243 0.03402 C -0.0592 0.03842 -0.09462 0.0618 -0.10469 0.06712 C -0.11389 0.07198 -0.12292 0.07731 -0.13212 0.08194 C -0.14826 0.08981 -0.16441 0.09814 -0.1809 0.10509 C -0.19028 0.10925 -0.2 0.11249 -0.2092 0.11736 C -0.22656 0.12615 -0.24358 0.13564 -0.26059 0.14536 C -0.26927 0.15046 -0.2776 0.15671 -0.28629 0.16134 C -0.29583 0.1662 -0.30556 0.1706 -0.31476 0.17592 C -0.32483 0.18194 -0.3342 0.18958 -0.3441 0.1956 C -0.34705 0.19745 -0.41094 0.2331 -0.42569 0.23958 C -0.47396 0.26111 -0.43872 0.24629 -0.50833 0.27152 L -0.53767 0.2824 C -0.55052 0.28749 -0.57986 0.29976 -0.59375 0.30439 C -0.60104 0.30694 -0.60833 0.30902 -0.61545 0.3118 C -0.63837 0.32036 -0.62934 0.31851 -0.65399 0.33009 C -0.66076 0.33333 -0.66771 0.33518 -0.67431 0.33865 C -0.71806 0.36226 -0.63733 0.33124 -0.72292 0.36921 C -0.72656 0.37083 -0.73004 0.37407 -0.73385 0.3743 C -0.79774 0.37569 -0.86163 0.3743 -0.9257 0.3743 " pathEditMode="relative" ptsTypes="AAAAAAAAAAAAAAAAAA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843312" y="4120825"/>
            <a:ext cx="3923973" cy="99488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43312" y="2102373"/>
            <a:ext cx="3942995" cy="70825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43312" y="2962631"/>
            <a:ext cx="3873275" cy="100053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2069423"/>
            <a:ext cx="3362455" cy="32055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Rubber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8993" y="2125211"/>
            <a:ext cx="3927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Rubber is made from a material from trees or petroleum.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3312" y="2980726"/>
            <a:ext cx="3620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Both ways the natural materials are chemically processed therefore rubber is man-made.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3312" y="4156602"/>
            <a:ext cx="3636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Rubber is used for tyres, shoe soles, erasers, toys and many more.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2089">
            <a:off x="6374843" y="1571671"/>
            <a:ext cx="1985532" cy="30820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1421">
            <a:off x="4692715" y="2985710"/>
            <a:ext cx="2139017" cy="7430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587" y="3263913"/>
            <a:ext cx="2567483" cy="240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03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975124" y="1935834"/>
            <a:ext cx="3362455" cy="3339117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988" y="1935834"/>
            <a:ext cx="3030222" cy="1834727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43312" y="4120825"/>
            <a:ext cx="3923973" cy="102345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43312" y="2002241"/>
            <a:ext cx="3942995" cy="73257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43312" y="2893875"/>
            <a:ext cx="3942995" cy="105734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Steel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8993" y="2032932"/>
            <a:ext cx="3839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Steel is made from 2 natural materials: Iron and carbon.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2" y="2960880"/>
            <a:ext cx="36207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Because natural materials have been chemically processed in the making, it is man-made.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3312" y="4144807"/>
            <a:ext cx="36207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Steel is used for pans, utensils, buildings, aeroplanes and many other things.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824" y="2920687"/>
            <a:ext cx="3654891" cy="24481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83988" y="3867539"/>
            <a:ext cx="2558544" cy="177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98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910424" y="4171159"/>
            <a:ext cx="3923973" cy="95451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926104" y="2163493"/>
            <a:ext cx="3903735" cy="68068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001712" y="2009829"/>
            <a:ext cx="3209949" cy="330879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Plastic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0147" y="2310559"/>
            <a:ext cx="3914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many types of plastic.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26105" y="4161585"/>
            <a:ext cx="3812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Plastics are all around us. Some uses are plastic bottles, toys, stationary and technology casing.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8491">
            <a:off x="5376620" y="2614025"/>
            <a:ext cx="3128965" cy="5669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140" y="2819354"/>
            <a:ext cx="2007323" cy="123568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164" y="1689286"/>
            <a:ext cx="1308515" cy="39255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387" y="3717439"/>
            <a:ext cx="2877277" cy="2132714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926105" y="3011518"/>
            <a:ext cx="3903735" cy="9923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26105" y="3029167"/>
            <a:ext cx="3812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Plastics are man-made because they are made from chemically processed oil (a natural material). </a:t>
            </a:r>
          </a:p>
        </p:txBody>
      </p:sp>
    </p:spTree>
    <p:extLst>
      <p:ext uri="{BB962C8B-B14F-4D97-AF65-F5344CB8AC3E}">
        <p14:creationId xmlns:p14="http://schemas.microsoft.com/office/powerpoint/2010/main" val="196670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842215" y="2350586"/>
            <a:ext cx="3949498" cy="757333"/>
          </a:xfrm>
          <a:prstGeom prst="round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43312" y="4120826"/>
            <a:ext cx="3948401" cy="76916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48718" y="3236610"/>
            <a:ext cx="3942995" cy="72042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2069423"/>
            <a:ext cx="3362455" cy="32055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Rayon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8993" y="2388656"/>
            <a:ext cx="4012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Rayon is a material made mostly from wood pulp.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8718" y="3247463"/>
            <a:ext cx="3812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wood pulp is chemically processed so Rayon is man-made.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8993" y="4146977"/>
            <a:ext cx="3828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Rayon is used for clothing and furnishings.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30488">
            <a:off x="4656171" y="2307864"/>
            <a:ext cx="2999907" cy="18932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89646">
            <a:off x="5758996" y="3113348"/>
            <a:ext cx="2999907" cy="18932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1491">
            <a:off x="4414365" y="3773179"/>
            <a:ext cx="3105714" cy="187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7469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Summary Table</a:t>
            </a:r>
            <a:endParaRPr lang="en-GB" sz="5400" b="1" dirty="0">
              <a:latin typeface="+mn-l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943284"/>
              </p:ext>
            </p:extLst>
          </p:nvPr>
        </p:nvGraphicFramePr>
        <p:xfrm>
          <a:off x="1583781" y="1984229"/>
          <a:ext cx="6096000" cy="3708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66912117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148148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Natural Materials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Man-made</a:t>
                      </a:r>
                      <a:r>
                        <a:rPr lang="en-GB" baseline="0" dirty="0"/>
                        <a:t> materials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577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Glass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2873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Leather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Nylon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061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Rayon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2843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Paper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9288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Cotton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Steel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0765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Polyester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41209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Chalk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Rubber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0307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513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Plastic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81987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072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40868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Questions</a:t>
            </a:r>
            <a:endParaRPr lang="en-GB" sz="5400" b="1" dirty="0">
              <a:latin typeface="+mn-lt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112115" y="2773429"/>
            <a:ext cx="7709695" cy="486061"/>
            <a:chOff x="1112115" y="2773429"/>
            <a:chExt cx="7709695" cy="486061"/>
          </a:xfrm>
        </p:grpSpPr>
        <p:sp>
          <p:nvSpPr>
            <p:cNvPr id="21" name="Rounded Rectangle 20"/>
            <p:cNvSpPr/>
            <p:nvPr/>
          </p:nvSpPr>
          <p:spPr>
            <a:xfrm>
              <a:off x="1112115" y="2773429"/>
              <a:ext cx="6849035" cy="486061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150654" y="2796313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Is glass a natural material?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128894" y="3500827"/>
            <a:ext cx="7671158" cy="528091"/>
            <a:chOff x="1128894" y="3500827"/>
            <a:chExt cx="7671158" cy="528091"/>
          </a:xfrm>
        </p:grpSpPr>
        <p:sp>
          <p:nvSpPr>
            <p:cNvPr id="22" name="Rounded Rectangle 21"/>
            <p:cNvSpPr/>
            <p:nvPr/>
          </p:nvSpPr>
          <p:spPr>
            <a:xfrm>
              <a:off x="1128894" y="3500827"/>
              <a:ext cx="6849035" cy="528091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128896" y="3556745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Is rubber man-made?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120505" y="4275256"/>
            <a:ext cx="7701305" cy="528091"/>
            <a:chOff x="1120505" y="4275256"/>
            <a:chExt cx="7701305" cy="528091"/>
          </a:xfrm>
        </p:grpSpPr>
        <p:sp>
          <p:nvSpPr>
            <p:cNvPr id="25" name="Rounded Rectangle 24"/>
            <p:cNvSpPr/>
            <p:nvPr/>
          </p:nvSpPr>
          <p:spPr>
            <a:xfrm>
              <a:off x="1120505" y="4275256"/>
              <a:ext cx="6849035" cy="528091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150654" y="4332133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Is coal man-made?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1120505" y="5039902"/>
            <a:ext cx="7671156" cy="528091"/>
            <a:chOff x="1120505" y="5039902"/>
            <a:chExt cx="7671156" cy="528091"/>
          </a:xfrm>
        </p:grpSpPr>
        <p:sp>
          <p:nvSpPr>
            <p:cNvPr id="24" name="Rounded Rectangle 23"/>
            <p:cNvSpPr/>
            <p:nvPr/>
          </p:nvSpPr>
          <p:spPr>
            <a:xfrm>
              <a:off x="1128894" y="5039902"/>
              <a:ext cx="6849035" cy="528091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120505" y="5089964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Is leather a natural material?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71" y="2754351"/>
            <a:ext cx="758479" cy="64556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120507" y="2061735"/>
            <a:ext cx="7671156" cy="528091"/>
            <a:chOff x="1120507" y="2061735"/>
            <a:chExt cx="7671156" cy="528091"/>
          </a:xfrm>
        </p:grpSpPr>
        <p:sp>
          <p:nvSpPr>
            <p:cNvPr id="20" name="Rounded Rectangle 19"/>
            <p:cNvSpPr/>
            <p:nvPr/>
          </p:nvSpPr>
          <p:spPr>
            <a:xfrm>
              <a:off x="1120507" y="2061735"/>
              <a:ext cx="6849035" cy="52809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120507" y="2129672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Which is chemically processed? Man-made or natural material?</a:t>
              </a:r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70" y="4216519"/>
            <a:ext cx="758479" cy="64556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212" y="4817573"/>
            <a:ext cx="873261" cy="834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70" y="3269085"/>
            <a:ext cx="873261" cy="834531"/>
          </a:xfrm>
          <a:prstGeom prst="rect">
            <a:avLst/>
          </a:prstGeom>
        </p:spPr>
      </p:pic>
      <p:sp>
        <p:nvSpPr>
          <p:cNvPr id="35" name="Oval 34"/>
          <p:cNvSpPr/>
          <p:nvPr/>
        </p:nvSpPr>
        <p:spPr>
          <a:xfrm rot="21086070">
            <a:off x="4364036" y="2019330"/>
            <a:ext cx="1210834" cy="656908"/>
          </a:xfrm>
          <a:prstGeom prst="ellipse">
            <a:avLst/>
          </a:prstGeom>
          <a:noFill/>
          <a:ln w="31750">
            <a:solidFill>
              <a:srgbClr val="3E9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302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Callout 6"/>
          <p:cNvSpPr/>
          <p:nvPr/>
        </p:nvSpPr>
        <p:spPr>
          <a:xfrm rot="20374060" flipH="1">
            <a:off x="1514400" y="2185206"/>
            <a:ext cx="2468161" cy="1653668"/>
          </a:xfrm>
          <a:prstGeom prst="cloudCallout">
            <a:avLst/>
          </a:prstGeom>
          <a:noFill/>
          <a:ln w="3492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loud Callout 7"/>
          <p:cNvSpPr/>
          <p:nvPr/>
        </p:nvSpPr>
        <p:spPr>
          <a:xfrm rot="1225940">
            <a:off x="4940042" y="1034759"/>
            <a:ext cx="2800949" cy="1876636"/>
          </a:xfrm>
          <a:prstGeom prst="cloudCallout">
            <a:avLst/>
          </a:prstGeom>
          <a:noFill/>
          <a:ln w="3492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080" y="1277899"/>
            <a:ext cx="1514624" cy="480879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 rot="20646137">
            <a:off x="2353942" y="2271987"/>
            <a:ext cx="7890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11" name="TextBox 10"/>
          <p:cNvSpPr txBox="1"/>
          <p:nvPr/>
        </p:nvSpPr>
        <p:spPr>
          <a:xfrm rot="589604">
            <a:off x="5963632" y="1182815"/>
            <a:ext cx="7537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12" name="Content Placeholder 21"/>
          <p:cNvSpPr>
            <a:spLocks/>
          </p:cNvSpPr>
          <p:nvPr/>
        </p:nvSpPr>
        <p:spPr bwMode="auto">
          <a:xfrm>
            <a:off x="509175" y="4746181"/>
            <a:ext cx="8124740" cy="799884"/>
          </a:xfrm>
          <a:prstGeom prst="roundRect">
            <a:avLst>
              <a:gd name="adj" fmla="val 18102"/>
            </a:avLst>
          </a:prstGeom>
          <a:solidFill>
            <a:schemeClr val="accent6">
              <a:lumMod val="60000"/>
              <a:lumOff val="40000"/>
              <a:alpha val="98000"/>
            </a:schemeClr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en-US" dirty="0"/>
              <a:t>Look around the class. What objects can you see that are made from man made and natural materials?</a:t>
            </a:r>
          </a:p>
        </p:txBody>
      </p:sp>
    </p:spTree>
    <p:extLst>
      <p:ext uri="{BB962C8B-B14F-4D97-AF65-F5344CB8AC3E}">
        <p14:creationId xmlns:p14="http://schemas.microsoft.com/office/powerpoint/2010/main" val="180322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1416</TotalTime>
  <Words>854</Words>
  <Application>Microsoft Office PowerPoint</Application>
  <PresentationFormat>On-screen Show (4:3)</PresentationFormat>
  <Paragraphs>103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Sassoon Infant Rg</vt:lpstr>
      <vt:lpstr>Twinkl</vt:lpstr>
      <vt:lpstr>Arial</vt:lpstr>
      <vt:lpstr>Calibri</vt:lpstr>
      <vt:lpstr>Office Theme</vt:lpstr>
      <vt:lpstr>PowerPoint Presentation</vt:lpstr>
      <vt:lpstr>Natural Materials</vt:lpstr>
      <vt:lpstr>Wood</vt:lpstr>
      <vt:lpstr>Coal</vt:lpstr>
      <vt:lpstr>Cotton</vt:lpstr>
      <vt:lpstr>Gold</vt:lpstr>
      <vt:lpstr>Iron</vt:lpstr>
      <vt:lpstr>Leather</vt:lpstr>
      <vt:lpstr>Organic Oil</vt:lpstr>
      <vt:lpstr>Sand</vt:lpstr>
      <vt:lpstr>Chalk</vt:lpstr>
      <vt:lpstr>Man-made Materials</vt:lpstr>
      <vt:lpstr>Concrete</vt:lpstr>
      <vt:lpstr>Glass</vt:lpstr>
      <vt:lpstr>Nylon</vt:lpstr>
      <vt:lpstr>Paper</vt:lpstr>
      <vt:lpstr>Rubber</vt:lpstr>
      <vt:lpstr>Steel</vt:lpstr>
      <vt:lpstr>Plastic</vt:lpstr>
      <vt:lpstr>Rayon</vt:lpstr>
      <vt:lpstr>Summary Table</vt:lpstr>
      <vt:lpstr>Questions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Thompson</dc:creator>
  <cp:lastModifiedBy>Leisa Bridge</cp:lastModifiedBy>
  <cp:revision>45</cp:revision>
  <dcterms:created xsi:type="dcterms:W3CDTF">2019-10-21T15:00:27Z</dcterms:created>
  <dcterms:modified xsi:type="dcterms:W3CDTF">2020-03-30T12:22:59Z</dcterms:modified>
</cp:coreProperties>
</file>