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Twinkl" panose="020B0604020202020204" pitchFamily="2" charset="0"/>
      <p:regular r:id="rId16"/>
      <p:bold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8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DA9510F-DF42-4A2D-8846-BEB1C406EFA0}" type="datetimeFigureOut">
              <a:rPr lang="en-GB"/>
              <a:pPr>
                <a:defRPr/>
              </a:pPr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2CE29D3-84D1-43BC-BA72-19609A11A1B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766C919-7868-47B6-80AB-DC72FFF3874C}" type="datetimeFigureOut">
              <a:rPr lang="en-GB"/>
              <a:pPr>
                <a:defRPr/>
              </a:pPr>
              <a:t>20/05/2020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CACA5B7-0F1B-4E09-81C1-1CA6EFE1ADA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261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5656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latin typeface="Twinkl" pitchFamily="50" charset="0"/>
              </a:rPr>
              <a:t>Success Criteria</a:t>
            </a:r>
            <a:endParaRPr lang="en-US" sz="3600" dirty="0">
              <a:latin typeface="Twinkl" pitchFamily="50" charset="0"/>
            </a:endParaRP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latin typeface="Twinkl" pitchFamily="50" charset="0"/>
              </a:rPr>
              <a:t>Aim</a:t>
            </a:r>
            <a:endParaRPr lang="en-US" sz="3600" dirty="0">
              <a:latin typeface="Twinkl" pitchFamily="50" charset="0"/>
            </a:endParaRP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  <a:endParaRPr lang="en-GB" dirty="0" smtClean="0">
              <a:latin typeface="Twinkl" pitchFamily="50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GB" dirty="0" smtClean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 smtClean="0">
                <a:latin typeface="Twinkl" pitchFamily="50" charset="0"/>
              </a:rPr>
              <a:t>Sub statement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6504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1600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21"/>
          <p:cNvSpPr>
            <a:spLocks noGrp="1"/>
          </p:cNvSpPr>
          <p:nvPr>
            <p:ph idx="1"/>
          </p:nvPr>
        </p:nvSpPr>
        <p:spPr>
          <a:xfrm>
            <a:off x="755650" y="609600"/>
            <a:ext cx="7632700" cy="5341938"/>
          </a:xfrm>
        </p:spPr>
        <p:txBody>
          <a:bodyPr lIns="108000" tIns="108000" rIns="108000" bIns="108000"/>
          <a:lstStyle/>
          <a:p>
            <a:pPr algn="ctr"/>
            <a:endParaRPr lang="en-GB" altLang="en-US" sz="2400" smtClean="0">
              <a:latin typeface="Twinkl" pitchFamily="2" charset="0"/>
            </a:endParaRPr>
          </a:p>
          <a:p>
            <a:pPr algn="ctr"/>
            <a:r>
              <a:rPr lang="en-GB" altLang="en-US" sz="2400" smtClean="0">
                <a:latin typeface="Twinkl" pitchFamily="2" charset="0"/>
              </a:rPr>
              <a:t>Fisherman, he caught 1.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He caught fishes with a bun.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With a hook, line, flick the wrists, cast it out to sea.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Catching fishes for my tea.</a:t>
            </a:r>
          </a:p>
        </p:txBody>
      </p:sp>
      <p:pic>
        <p:nvPicPr>
          <p:cNvPr id="819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100" y="3757613"/>
            <a:ext cx="246380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1"/>
          <p:cNvSpPr>
            <a:spLocks noGrp="1"/>
          </p:cNvSpPr>
          <p:nvPr>
            <p:ph idx="1"/>
          </p:nvPr>
        </p:nvSpPr>
        <p:spPr>
          <a:xfrm>
            <a:off x="755650" y="531813"/>
            <a:ext cx="7632700" cy="5341937"/>
          </a:xfrm>
        </p:spPr>
        <p:txBody>
          <a:bodyPr lIns="108000" tIns="108000" rIns="108000" bIns="108000"/>
          <a:lstStyle/>
          <a:p>
            <a:pPr algn="ctr"/>
            <a:endParaRPr lang="en-GB" altLang="en-US" sz="2800" smtClean="0">
              <a:latin typeface="Twinkl" pitchFamily="2" charset="0"/>
            </a:endParaRPr>
          </a:p>
          <a:p>
            <a:pPr algn="ctr"/>
            <a:r>
              <a:rPr lang="en-GB" altLang="en-US" sz="2400" smtClean="0">
                <a:latin typeface="Twinkl" pitchFamily="2" charset="0"/>
              </a:rPr>
              <a:t>Fisherman, he caught 2.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He caught fishes with a shoe.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With a hook, line, flick the wrists, cast it out to sea.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Catching fishes for my tea.</a:t>
            </a:r>
          </a:p>
        </p:txBody>
      </p: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213" y="3382963"/>
            <a:ext cx="24415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1"/>
          <p:cNvSpPr>
            <a:spLocks noGrp="1"/>
          </p:cNvSpPr>
          <p:nvPr>
            <p:ph idx="1"/>
          </p:nvPr>
        </p:nvSpPr>
        <p:spPr>
          <a:xfrm>
            <a:off x="755650" y="508000"/>
            <a:ext cx="7632700" cy="5341938"/>
          </a:xfrm>
        </p:spPr>
        <p:txBody>
          <a:bodyPr lIns="108000" tIns="108000" rIns="108000" bIns="108000"/>
          <a:lstStyle/>
          <a:p>
            <a:pPr algn="ctr"/>
            <a:endParaRPr lang="en-GB" altLang="en-US" sz="2800" smtClean="0">
              <a:latin typeface="Twinkl" pitchFamily="2" charset="0"/>
            </a:endParaRPr>
          </a:p>
          <a:p>
            <a:pPr algn="ctr"/>
            <a:r>
              <a:rPr lang="en-GB" altLang="en-US" sz="2400" smtClean="0">
                <a:latin typeface="Twinkl" pitchFamily="2" charset="0"/>
              </a:rPr>
              <a:t>Fisherman, he caught 3.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He caught fishes with a bee.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With a hook, line, flick the wrists, cast it out to sea.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Catching fishes for my tea.</a:t>
            </a: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406650"/>
            <a:ext cx="3048000" cy="431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1"/>
          <p:cNvSpPr>
            <a:spLocks noGrp="1"/>
          </p:cNvSpPr>
          <p:nvPr>
            <p:ph idx="1"/>
          </p:nvPr>
        </p:nvSpPr>
        <p:spPr>
          <a:xfrm>
            <a:off x="755650" y="555625"/>
            <a:ext cx="7632700" cy="5341938"/>
          </a:xfrm>
        </p:spPr>
        <p:txBody>
          <a:bodyPr lIns="108000" tIns="108000" rIns="108000" bIns="108000"/>
          <a:lstStyle/>
          <a:p>
            <a:pPr algn="r"/>
            <a:r>
              <a:rPr lang="en-GB" altLang="en-US" sz="2400" smtClean="0">
                <a:latin typeface="Twinkl" pitchFamily="2" charset="0"/>
              </a:rPr>
              <a:t>Fisherman, he caught 4.</a:t>
            </a:r>
          </a:p>
          <a:p>
            <a:pPr algn="r"/>
            <a:r>
              <a:rPr lang="en-GB" altLang="en-US" sz="2400" smtClean="0">
                <a:latin typeface="Twinkl" pitchFamily="2" charset="0"/>
              </a:rPr>
              <a:t>He caught fishes from the shore.</a:t>
            </a:r>
          </a:p>
          <a:p>
            <a:pPr algn="r"/>
            <a:r>
              <a:rPr lang="en-GB" altLang="en-US" sz="2400" smtClean="0">
                <a:latin typeface="Twinkl" pitchFamily="2" charset="0"/>
              </a:rPr>
              <a:t>With a hook, line, flick the wrists, cast it out to sea.</a:t>
            </a:r>
          </a:p>
          <a:p>
            <a:pPr algn="r"/>
            <a:r>
              <a:rPr lang="en-GB" altLang="en-US" sz="2400" smtClean="0">
                <a:latin typeface="Twinkl" pitchFamily="2" charset="0"/>
              </a:rPr>
              <a:t>Catching fishes for my tea.</a:t>
            </a: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1868488"/>
            <a:ext cx="6359525" cy="449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1"/>
          <p:cNvSpPr>
            <a:spLocks noGrp="1"/>
          </p:cNvSpPr>
          <p:nvPr>
            <p:ph idx="1"/>
          </p:nvPr>
        </p:nvSpPr>
        <p:spPr>
          <a:xfrm>
            <a:off x="755650" y="657225"/>
            <a:ext cx="7632700" cy="5341938"/>
          </a:xfrm>
        </p:spPr>
        <p:txBody>
          <a:bodyPr lIns="108000" tIns="108000" rIns="108000" bIns="108000"/>
          <a:lstStyle/>
          <a:p>
            <a:pPr algn="r"/>
            <a:r>
              <a:rPr lang="en-GB" altLang="en-US" sz="2400" smtClean="0">
                <a:latin typeface="Twinkl" pitchFamily="2" charset="0"/>
              </a:rPr>
              <a:t>Fisherman, he caught 5.</a:t>
            </a:r>
          </a:p>
          <a:p>
            <a:pPr algn="r"/>
            <a:r>
              <a:rPr lang="en-GB" altLang="en-US" sz="2400" smtClean="0">
                <a:latin typeface="Twinkl" pitchFamily="2" charset="0"/>
              </a:rPr>
              <a:t>He caught fishes on a dive. </a:t>
            </a:r>
          </a:p>
          <a:p>
            <a:pPr algn="r"/>
            <a:r>
              <a:rPr lang="en-GB" altLang="en-US" sz="2400" smtClean="0">
                <a:latin typeface="Twinkl" pitchFamily="2" charset="0"/>
              </a:rPr>
              <a:t>With a hook, line, flick the wrists, cast it out to sea.</a:t>
            </a:r>
          </a:p>
          <a:p>
            <a:pPr algn="r"/>
            <a:r>
              <a:rPr lang="en-GB" altLang="en-US" sz="2400" smtClean="0">
                <a:latin typeface="Twinkl" pitchFamily="2" charset="0"/>
              </a:rPr>
              <a:t>Catching fishes for my tea.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805113"/>
            <a:ext cx="4181475" cy="327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1"/>
          <p:cNvSpPr>
            <a:spLocks noGrp="1"/>
          </p:cNvSpPr>
          <p:nvPr>
            <p:ph idx="1"/>
          </p:nvPr>
        </p:nvSpPr>
        <p:spPr>
          <a:xfrm>
            <a:off x="755650" y="508000"/>
            <a:ext cx="7632700" cy="5341938"/>
          </a:xfrm>
        </p:spPr>
        <p:txBody>
          <a:bodyPr lIns="108000" tIns="108000" rIns="108000" bIns="108000"/>
          <a:lstStyle/>
          <a:p>
            <a:pPr algn="ctr"/>
            <a:endParaRPr lang="en-GB" altLang="en-US" sz="2800" smtClean="0">
              <a:latin typeface="Twinkl" pitchFamily="2" charset="0"/>
            </a:endParaRPr>
          </a:p>
          <a:p>
            <a:pPr algn="ctr"/>
            <a:endParaRPr lang="en-GB" altLang="en-US" sz="2400" smtClean="0">
              <a:latin typeface="Twinkl" pitchFamily="2" charset="0"/>
            </a:endParaRPr>
          </a:p>
          <a:p>
            <a:pPr algn="ctr"/>
            <a:r>
              <a:rPr lang="en-GB" altLang="en-US" sz="2400" smtClean="0">
                <a:latin typeface="Twinkl" pitchFamily="2" charset="0"/>
              </a:rPr>
              <a:t>Fisherman, he caught 6.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He caught fishes with some sticks.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With a hook, line, flick the wrists, cast it out to sea.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Catching fishes for my tea.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425" y="4049713"/>
            <a:ext cx="310515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21"/>
          <p:cNvSpPr>
            <a:spLocks noGrp="1"/>
          </p:cNvSpPr>
          <p:nvPr>
            <p:ph idx="1"/>
          </p:nvPr>
        </p:nvSpPr>
        <p:spPr>
          <a:xfrm>
            <a:off x="755650" y="625475"/>
            <a:ext cx="7632700" cy="5341938"/>
          </a:xfrm>
        </p:spPr>
        <p:txBody>
          <a:bodyPr lIns="108000" tIns="108000" rIns="108000" bIns="108000"/>
          <a:lstStyle/>
          <a:p>
            <a:r>
              <a:rPr lang="en-GB" altLang="en-US" sz="2400" smtClean="0">
                <a:latin typeface="Twinkl" pitchFamily="2" charset="0"/>
              </a:rPr>
              <a:t>Fisherman, he caught 7.</a:t>
            </a:r>
          </a:p>
          <a:p>
            <a:r>
              <a:rPr lang="en-GB" altLang="en-US" sz="2400" smtClean="0">
                <a:latin typeface="Twinkl" pitchFamily="2" charset="0"/>
              </a:rPr>
              <a:t>He caught fishes down in Devon.</a:t>
            </a:r>
          </a:p>
          <a:p>
            <a:r>
              <a:rPr lang="en-GB" altLang="en-US" sz="2400" smtClean="0">
                <a:latin typeface="Twinkl" pitchFamily="2" charset="0"/>
              </a:rPr>
              <a:t>With a hook, line, flick the wrists, cast it out to sea.</a:t>
            </a:r>
          </a:p>
          <a:p>
            <a:r>
              <a:rPr lang="en-GB" altLang="en-US" sz="2400" smtClean="0">
                <a:latin typeface="Twinkl" pitchFamily="2" charset="0"/>
              </a:rPr>
              <a:t>Catching fishes for my tea.</a:t>
            </a:r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13" y="2368550"/>
            <a:ext cx="5430837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21"/>
          <p:cNvSpPr>
            <a:spLocks noGrp="1"/>
          </p:cNvSpPr>
          <p:nvPr>
            <p:ph idx="1"/>
          </p:nvPr>
        </p:nvSpPr>
        <p:spPr>
          <a:xfrm>
            <a:off x="755650" y="508000"/>
            <a:ext cx="7632700" cy="5341938"/>
          </a:xfrm>
        </p:spPr>
        <p:txBody>
          <a:bodyPr lIns="108000" tIns="108000" rIns="108000" bIns="108000"/>
          <a:lstStyle/>
          <a:p>
            <a:pPr algn="ctr"/>
            <a:endParaRPr lang="en-GB" altLang="en-US" sz="2800" smtClean="0">
              <a:latin typeface="Twinkl" pitchFamily="2" charset="0"/>
            </a:endParaRPr>
          </a:p>
          <a:p>
            <a:pPr algn="ctr"/>
            <a:r>
              <a:rPr lang="en-GB" altLang="en-US" sz="2400" smtClean="0">
                <a:latin typeface="Twinkl" pitchFamily="2" charset="0"/>
              </a:rPr>
              <a:t>Fisherman, he caught 8.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He caught fishes for his plate.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With a hook, line, flick the wrists, cast it out to sea.</a:t>
            </a:r>
          </a:p>
          <a:p>
            <a:pPr algn="ctr"/>
            <a:r>
              <a:rPr lang="en-GB" altLang="en-US" sz="2400" smtClean="0">
                <a:latin typeface="Twinkl" pitchFamily="2" charset="0"/>
              </a:rPr>
              <a:t>Catching fishes for my tea.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788" y="3387725"/>
            <a:ext cx="3400425" cy="239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1"/>
          <p:cNvSpPr>
            <a:spLocks noGrp="1"/>
          </p:cNvSpPr>
          <p:nvPr>
            <p:ph idx="1"/>
          </p:nvPr>
        </p:nvSpPr>
        <p:spPr>
          <a:xfrm>
            <a:off x="755650" y="577850"/>
            <a:ext cx="7632700" cy="5341938"/>
          </a:xfrm>
        </p:spPr>
        <p:txBody>
          <a:bodyPr lIns="108000" tIns="108000" rIns="108000" bIns="108000"/>
          <a:lstStyle/>
          <a:p>
            <a:r>
              <a:rPr lang="en-GB" altLang="en-US" sz="2400" smtClean="0">
                <a:latin typeface="Twinkl" pitchFamily="2" charset="0"/>
              </a:rPr>
              <a:t>Fisherman, he caught 9.</a:t>
            </a:r>
          </a:p>
          <a:p>
            <a:r>
              <a:rPr lang="en-GB" altLang="en-US" sz="2400" smtClean="0">
                <a:latin typeface="Twinkl" pitchFamily="2" charset="0"/>
              </a:rPr>
              <a:t>He caught fishes on his line.</a:t>
            </a:r>
          </a:p>
          <a:p>
            <a:r>
              <a:rPr lang="en-GB" altLang="en-US" sz="2400" smtClean="0">
                <a:latin typeface="Twinkl" pitchFamily="2" charset="0"/>
              </a:rPr>
              <a:t>With a hook, line, flick the wrists, cast it out to sea.</a:t>
            </a:r>
          </a:p>
          <a:p>
            <a:r>
              <a:rPr lang="en-GB" altLang="en-US" sz="2400" smtClean="0">
                <a:latin typeface="Twinkl" pitchFamily="2" charset="0"/>
              </a:rPr>
              <a:t>Catching fishes for my tea.</a:t>
            </a:r>
          </a:p>
        </p:txBody>
      </p:sp>
      <p:pic>
        <p:nvPicPr>
          <p:cNvPr id="1638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5598">
            <a:off x="4781550" y="2006600"/>
            <a:ext cx="3286125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1"/>
          <p:cNvSpPr>
            <a:spLocks noGrp="1"/>
          </p:cNvSpPr>
          <p:nvPr>
            <p:ph idx="1"/>
          </p:nvPr>
        </p:nvSpPr>
        <p:spPr>
          <a:xfrm>
            <a:off x="755650" y="585788"/>
            <a:ext cx="7632700" cy="5341937"/>
          </a:xfrm>
        </p:spPr>
        <p:txBody>
          <a:bodyPr lIns="108000" tIns="108000" rIns="108000" bIns="108000"/>
          <a:lstStyle/>
          <a:p>
            <a:pPr algn="r"/>
            <a:r>
              <a:rPr lang="en-GB" altLang="en-US" sz="2400" smtClean="0">
                <a:latin typeface="Twinkl" pitchFamily="2" charset="0"/>
              </a:rPr>
              <a:t>Fisherman, he caught 10.</a:t>
            </a:r>
          </a:p>
          <a:p>
            <a:pPr algn="r"/>
            <a:r>
              <a:rPr lang="en-GB" altLang="en-US" sz="2400" smtClean="0">
                <a:latin typeface="Twinkl" pitchFamily="2" charset="0"/>
              </a:rPr>
              <a:t>He caught fishes once again.</a:t>
            </a:r>
          </a:p>
          <a:p>
            <a:pPr algn="r"/>
            <a:r>
              <a:rPr lang="en-GB" altLang="en-US" sz="2400" smtClean="0">
                <a:latin typeface="Twinkl" pitchFamily="2" charset="0"/>
              </a:rPr>
              <a:t>With a hook, line, flick the wrists, cast it out to sea.</a:t>
            </a:r>
          </a:p>
          <a:p>
            <a:pPr algn="r"/>
            <a:r>
              <a:rPr lang="en-GB" altLang="en-US" sz="2400" smtClean="0">
                <a:latin typeface="Twinkl" pitchFamily="2" charset="0"/>
              </a:rPr>
              <a:t>Catching fishes for my tea.</a:t>
            </a:r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2016125"/>
            <a:ext cx="6246813" cy="441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1308</TotalTime>
  <Words>349</Words>
  <Application>Microsoft Office PowerPoint</Application>
  <PresentationFormat>On-screen Show (4:3)</PresentationFormat>
  <Paragraphs>46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</vt:lpstr>
      <vt:lpstr>Sassoon Infant Rg</vt:lpstr>
      <vt:lpstr>Arial</vt:lpstr>
      <vt:lpstr>Twinkl SemiBold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116</cp:revision>
  <dcterms:created xsi:type="dcterms:W3CDTF">2014-10-01T16:09:27Z</dcterms:created>
  <dcterms:modified xsi:type="dcterms:W3CDTF">2020-05-20T08:32:34Z</dcterms:modified>
</cp:coreProperties>
</file>