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3" r:id="rId6"/>
    <p:sldId id="264" r:id="rId7"/>
    <p:sldId id="268" r:id="rId8"/>
    <p:sldId id="282" r:id="rId9"/>
    <p:sldId id="283" r:id="rId10"/>
    <p:sldId id="284" r:id="rId11"/>
    <p:sldId id="286" r:id="rId12"/>
    <p:sldId id="285" r:id="rId13"/>
    <p:sldId id="287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43A"/>
    <a:srgbClr val="87BD34"/>
    <a:srgbClr val="00963E"/>
    <a:srgbClr val="005721"/>
    <a:srgbClr val="4EB2E4"/>
    <a:srgbClr val="F1884C"/>
    <a:srgbClr val="F9B000"/>
    <a:srgbClr val="E5C800"/>
    <a:srgbClr val="E94E13"/>
    <a:srgbClr val="F082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8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BD86C67-867B-4BCE-8FA6-23C3CC9B0836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0588F86-4C44-4BD9-9FF8-87F880C3AD36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32CB112-7177-467E-9635-51A910383C51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hlinkClick r:id="rId8"/>
            <a:extLst>
              <a:ext uri="{FF2B5EF4-FFF2-40B4-BE49-F238E27FC236}">
                <a16:creationId xmlns:a16="http://schemas.microsoft.com/office/drawing/2014/main" id="{4ECAEB27-CBC4-4A52-A0FA-4845A24745FE}"/>
              </a:ext>
            </a:extLst>
          </p:cNvPr>
          <p:cNvSpPr/>
          <p:nvPr userDrawn="1"/>
        </p:nvSpPr>
        <p:spPr>
          <a:xfrm>
            <a:off x="8502869" y="6589986"/>
            <a:ext cx="641131" cy="268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nd-inclusion-teaching-resources/areas-of-need-primary-send-inclusion-teaching-resources/cognition-and-learning-difficulties-areas-of-need-primary-send-inclusio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C925C1B-D2D3-4F50-A334-B07FB6C6CDBB}"/>
              </a:ext>
            </a:extLst>
          </p:cNvPr>
          <p:cNvSpPr/>
          <p:nvPr/>
        </p:nvSpPr>
        <p:spPr>
          <a:xfrm>
            <a:off x="3942826" y="5385732"/>
            <a:ext cx="1275126" cy="872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193470" y="2297622"/>
            <a:ext cx="8782750" cy="2262756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258046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Lesson 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267923" y="2996433"/>
            <a:ext cx="8708297" cy="126133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To be able to say and write my own address.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dirty="0">
                <a:solidFill>
                  <a:schemeClr val="tx1"/>
                </a:solidFill>
              </a:rPr>
              <a:t>To be able to say and write an important phone number.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A3223A37-D65B-40E1-8A55-DFB1F2817F23}"/>
              </a:ext>
            </a:extLst>
          </p:cNvPr>
          <p:cNvSpPr txBox="1"/>
          <p:nvPr/>
        </p:nvSpPr>
        <p:spPr>
          <a:xfrm>
            <a:off x="698743" y="810994"/>
            <a:ext cx="77465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In this lesson, you are going to learn how to say and write your address and a contact phone number.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45CBC-EE47-4212-AB0E-BADAFB1A8B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085">
            <a:off x="2923372" y="1938224"/>
            <a:ext cx="2719524" cy="39955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DA38B5-1C6B-4C75-8608-E8433A9C63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134" y="2300119"/>
            <a:ext cx="2630417" cy="154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7CCF139-F6E6-4FD1-B92F-F6CC2FD6B2E1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Address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14CB5D-F20E-464E-8280-4AA6F3CF7064}"/>
              </a:ext>
            </a:extLst>
          </p:cNvPr>
          <p:cNvSpPr txBox="1"/>
          <p:nvPr/>
        </p:nvSpPr>
        <p:spPr>
          <a:xfrm>
            <a:off x="494950" y="1518889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In what situations might you need to give your address?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A0232-C377-4161-BDDB-35E43C2BA14B}"/>
              </a:ext>
            </a:extLst>
          </p:cNvPr>
          <p:cNvSpPr txBox="1"/>
          <p:nvPr/>
        </p:nvSpPr>
        <p:spPr>
          <a:xfrm>
            <a:off x="494950" y="2132684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Why might it be important to know your address?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1D40A3-E2F9-4270-B272-3102F42E16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53"/>
          <a:stretch/>
        </p:blipFill>
        <p:spPr>
          <a:xfrm>
            <a:off x="963643" y="3112316"/>
            <a:ext cx="7216714" cy="374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03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Address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E0C8CF-F547-4F15-8D1F-593F066A4A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826" y="1934358"/>
            <a:ext cx="5397527" cy="34080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170846-10DF-4C30-B16B-12F01A6ED512}"/>
              </a:ext>
            </a:extLst>
          </p:cNvPr>
          <p:cNvSpPr txBox="1"/>
          <p:nvPr/>
        </p:nvSpPr>
        <p:spPr>
          <a:xfrm>
            <a:off x="4833910" y="2714988"/>
            <a:ext cx="20133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42 Twinkl Way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Sheffield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South Yorkshire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TW1 7KL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0CAC53-CBCC-42F9-ACDC-194592E18EAC}"/>
              </a:ext>
            </a:extLst>
          </p:cNvPr>
          <p:cNvSpPr txBox="1"/>
          <p:nvPr/>
        </p:nvSpPr>
        <p:spPr>
          <a:xfrm>
            <a:off x="755650" y="1653213"/>
            <a:ext cx="20133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House number and street name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Town or city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County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Postcode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F8AB0EA-4D33-43FE-94A5-C75D81184484}"/>
              </a:ext>
            </a:extLst>
          </p:cNvPr>
          <p:cNvCxnSpPr>
            <a:cxnSpLocks/>
          </p:cNvCxnSpPr>
          <p:nvPr/>
        </p:nvCxnSpPr>
        <p:spPr>
          <a:xfrm flipV="1">
            <a:off x="1862356" y="4563612"/>
            <a:ext cx="3363985" cy="847287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30361F6-E3FA-49DE-8F1B-CBDEBA4F0F66}"/>
              </a:ext>
            </a:extLst>
          </p:cNvPr>
          <p:cNvCxnSpPr>
            <a:cxnSpLocks/>
          </p:cNvCxnSpPr>
          <p:nvPr/>
        </p:nvCxnSpPr>
        <p:spPr>
          <a:xfrm flipV="1">
            <a:off x="1745551" y="4036332"/>
            <a:ext cx="3088359" cy="264314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DEE87FD-E50B-4D30-990C-E1A30500F27E}"/>
              </a:ext>
            </a:extLst>
          </p:cNvPr>
          <p:cNvCxnSpPr>
            <a:cxnSpLocks/>
          </p:cNvCxnSpPr>
          <p:nvPr/>
        </p:nvCxnSpPr>
        <p:spPr>
          <a:xfrm>
            <a:off x="2290194" y="3245000"/>
            <a:ext cx="2919369" cy="158833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5A4D3C66-E572-4615-996A-9D18DA2AC547}"/>
              </a:ext>
            </a:extLst>
          </p:cNvPr>
          <p:cNvCxnSpPr>
            <a:cxnSpLocks/>
          </p:cNvCxnSpPr>
          <p:nvPr/>
        </p:nvCxnSpPr>
        <p:spPr>
          <a:xfrm>
            <a:off x="2643929" y="2266892"/>
            <a:ext cx="2305576" cy="574053"/>
          </a:xfrm>
          <a:prstGeom prst="straightConnector1">
            <a:avLst/>
          </a:prstGeom>
          <a:ln w="57150">
            <a:solidFill>
              <a:srgbClr val="00963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41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Sorting Activity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10E35D-4BCB-4095-A99E-0EACB3F572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366" y="1677478"/>
            <a:ext cx="5791268" cy="40941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6308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Knowing My Address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415F9A-7FFA-4BC4-9147-65B561DB58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0074" y="1347129"/>
            <a:ext cx="3363851" cy="475822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07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7CCF139-F6E6-4FD1-B92F-F6CC2FD6B2E1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My Phone Number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14CB5D-F20E-464E-8280-4AA6F3CF7064}"/>
              </a:ext>
            </a:extLst>
          </p:cNvPr>
          <p:cNvSpPr txBox="1"/>
          <p:nvPr/>
        </p:nvSpPr>
        <p:spPr>
          <a:xfrm>
            <a:off x="494950" y="1518889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In what situations might you need to give your phone number?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A0232-C377-4161-BDDB-35E43C2BA14B}"/>
              </a:ext>
            </a:extLst>
          </p:cNvPr>
          <p:cNvSpPr txBox="1"/>
          <p:nvPr/>
        </p:nvSpPr>
        <p:spPr>
          <a:xfrm>
            <a:off x="494950" y="2132684"/>
            <a:ext cx="8145711" cy="442035"/>
          </a:xfrm>
          <a:prstGeom prst="rect">
            <a:avLst/>
          </a:prstGeom>
          <a:solidFill>
            <a:srgbClr val="005721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Why might it be important to know your phone number?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0B9164-BF31-486D-9B9C-E7613145B2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2277">
            <a:off x="3386767" y="2987304"/>
            <a:ext cx="2267448" cy="417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5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575022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Learning a Phone Number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C28D2-AD84-44DD-825A-0349E4B974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76" y="1523957"/>
            <a:ext cx="3381724" cy="6223275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0911BC4-47B2-448E-BFE0-DFCAFB612034}"/>
              </a:ext>
            </a:extLst>
          </p:cNvPr>
          <p:cNvCxnSpPr>
            <a:cxnSpLocks/>
          </p:cNvCxnSpPr>
          <p:nvPr/>
        </p:nvCxnSpPr>
        <p:spPr>
          <a:xfrm flipH="1">
            <a:off x="4337110" y="2483142"/>
            <a:ext cx="1325459" cy="478172"/>
          </a:xfrm>
          <a:prstGeom prst="straightConnector1">
            <a:avLst/>
          </a:prstGeom>
          <a:ln w="57150">
            <a:solidFill>
              <a:srgbClr val="87BD3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83F9797-79C6-413D-8FFB-82AD9EEDDD5D}"/>
              </a:ext>
            </a:extLst>
          </p:cNvPr>
          <p:cNvSpPr txBox="1"/>
          <p:nvPr/>
        </p:nvSpPr>
        <p:spPr>
          <a:xfrm>
            <a:off x="5730001" y="2075897"/>
            <a:ext cx="2658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learn to remember this number?</a:t>
            </a:r>
          </a:p>
        </p:txBody>
      </p:sp>
    </p:spTree>
    <p:extLst>
      <p:ext uri="{BB962C8B-B14F-4D97-AF65-F5344CB8AC3E}">
        <p14:creationId xmlns:p14="http://schemas.microsoft.com/office/powerpoint/2010/main" val="309775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D6E5DF-5025-4705-8EAB-E084AA5F29DF}"/>
              </a:ext>
            </a:extLst>
          </p:cNvPr>
          <p:cNvSpPr/>
          <p:nvPr/>
        </p:nvSpPr>
        <p:spPr>
          <a:xfrm>
            <a:off x="755650" y="2370266"/>
            <a:ext cx="7632700" cy="77210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>
                <a:solidFill>
                  <a:srgbClr val="005721"/>
                </a:solidFill>
              </a:rPr>
              <a:t>Learning a Phone Number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7BF2BE-DA50-46F5-B69C-BC4A27E1F18B}"/>
              </a:ext>
            </a:extLst>
          </p:cNvPr>
          <p:cNvSpPr txBox="1"/>
          <p:nvPr/>
        </p:nvSpPr>
        <p:spPr>
          <a:xfrm>
            <a:off x="494950" y="3207982"/>
            <a:ext cx="8145711" cy="442035"/>
          </a:xfrm>
          <a:prstGeom prst="rect">
            <a:avLst/>
          </a:prstGeom>
          <a:solidFill>
            <a:srgbClr val="00743A"/>
          </a:solidFill>
        </p:spPr>
        <p:txBody>
          <a:bodyPr wrap="square" lIns="144000" tIns="0" rIns="144000" bIns="720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chemeClr val="bg1"/>
                </a:solidFill>
              </a:rPr>
              <a:t>Practise giving your address and phone number.</a:t>
            </a:r>
          </a:p>
        </p:txBody>
      </p:sp>
    </p:spTree>
    <p:extLst>
      <p:ext uri="{BB962C8B-B14F-4D97-AF65-F5344CB8AC3E}">
        <p14:creationId xmlns:p14="http://schemas.microsoft.com/office/powerpoint/2010/main" val="2044372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41D31D67-B01E-4E51-AD15-2D1300A0AFEC}"/>
              </a:ext>
            </a:extLst>
          </p:cNvPr>
          <p:cNvSpPr/>
          <p:nvPr/>
        </p:nvSpPr>
        <p:spPr>
          <a:xfrm>
            <a:off x="3934437" y="2992772"/>
            <a:ext cx="1275126" cy="8724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4" ma:contentTypeDescription="Create a new document." ma:contentTypeScope="" ma:versionID="42be3b3034dc2c478f538115ffb86f39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208049ad1067ebb391b687ffa865e4cc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3F19AA0-7F19-4DED-84A6-A8E0A2DA21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18BE92-D30C-4606-954C-CE5EBC9543D8}">
  <ds:schemaRefs>
    <ds:schemaRef ds:uri="7fd6e460-b7e7-4dc0-8cf2-74cf8c75b1b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d95db8f1-e1cb-4420-9f59-d163227eb28d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B8E0A4-E06A-4A40-8DEF-5884051BAF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939</TotalTime>
  <Words>147</Words>
  <Application>Microsoft Office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Leah Brooks</dc:creator>
  <cp:lastModifiedBy>Janine Nayler</cp:lastModifiedBy>
  <cp:revision>83</cp:revision>
  <dcterms:created xsi:type="dcterms:W3CDTF">2020-06-12T15:06:02Z</dcterms:created>
  <dcterms:modified xsi:type="dcterms:W3CDTF">2021-06-28T11:58:47Z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