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2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6" r:id="rId8"/>
    <p:sldId id="265" r:id="rId9"/>
    <p:sldId id="264" r:id="rId10"/>
    <p:sldId id="267" r:id="rId11"/>
  </p:sldIdLst>
  <p:sldSz cx="9144000" cy="6858000" type="screen4x3"/>
  <p:notesSz cx="6858000" cy="9144000"/>
  <p:embeddedFontLst>
    <p:embeddedFont>
      <p:font typeface="Twinkl" panose="020B0604020202020204" pitchFamily="2" charset="0"/>
      <p:regular r:id="rId13"/>
      <p:bold r:id="rId14"/>
    </p:embeddedFont>
    <p:embeddedFont>
      <p:font typeface="Sassoon Infant Md" panose="02000603050000020003" pitchFamily="50" charset="0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assoon Infant Rg" panose="02000503030000020003" pitchFamily="50" charset="0"/>
      <p:regular r:id="rId2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F1FE"/>
    <a:srgbClr val="ACDDFD"/>
    <a:srgbClr val="DDF0C8"/>
    <a:srgbClr val="21A6F9"/>
    <a:srgbClr val="23A7F9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83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A4DA14B-C0C4-42A6-B83F-BA09ACDA33A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9B7D81-4057-4654-B6F9-5D79732F78B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B716563-B4DF-49CA-B924-9425C223E28D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3E10AB-8210-40AE-9815-1338D4E3EFE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41D985-B9EA-4FEA-94F0-DD4C9E32460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B1CB828-FC4E-4149-B52D-96C99EE5F0B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F1CBD3A-F427-4F0D-8116-6DE62AA96D8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02213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5A30DBF-F56B-4017-9095-8CEC1ED6870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24752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52832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949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4518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1123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F1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1" r:id="rId4"/>
    <p:sldLayoutId id="2147483742" r:id="rId5"/>
    <p:sldLayoutId id="214748374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4"/>
          <p:cNvSpPr txBox="1">
            <a:spLocks noChangeArrowheads="1"/>
          </p:cNvSpPr>
          <p:nvPr/>
        </p:nvSpPr>
        <p:spPr bwMode="auto">
          <a:xfrm>
            <a:off x="3843338" y="4529138"/>
            <a:ext cx="48006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400" b="1">
                <a:solidFill>
                  <a:schemeClr val="tx1"/>
                </a:solidFill>
                <a:latin typeface="Twinkl" pitchFamily="2" charset="0"/>
              </a:rPr>
              <a:t>The Lost Sheep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4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A shepherd had 100 sheep.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He cared for them very much.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He watched over them in case any animals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came to attack.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Every evening he took them back to the sheep fold and counted to make sure they were all there.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3"/>
          <p:cNvSpPr txBox="1">
            <a:spLocks noChangeArrowheads="1"/>
          </p:cNvSpPr>
          <p:nvPr/>
        </p:nvSpPr>
        <p:spPr bwMode="auto">
          <a:xfrm>
            <a:off x="755650" y="5557838"/>
            <a:ext cx="7632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One evening, the shepherd only counted 99 sheep.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The shepherd was very worried and went out to look for his lost sheep.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He searched and searched.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Where was his sheep?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1"/>
          <p:cNvSpPr txBox="1">
            <a:spLocks noChangeArrowheads="1"/>
          </p:cNvSpPr>
          <p:nvPr/>
        </p:nvSpPr>
        <p:spPr bwMode="auto">
          <a:xfrm>
            <a:off x="1692275" y="5307013"/>
            <a:ext cx="514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,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The shepherd carried his sheep home and made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sure it was safe.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The shepherd was so happy, he threw a party to celebrate!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1133</TotalTime>
  <Words>110</Words>
  <Application>Microsoft Office PowerPoint</Application>
  <PresentationFormat>On-screen Show (4:3)</PresentationFormat>
  <Paragraphs>14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BPreplay</vt:lpstr>
      <vt:lpstr>Twinkl</vt:lpstr>
      <vt:lpstr>Sassoon Infant Md</vt:lpstr>
      <vt:lpstr>Calibri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167</cp:revision>
  <dcterms:created xsi:type="dcterms:W3CDTF">2014-10-01T16:09:27Z</dcterms:created>
  <dcterms:modified xsi:type="dcterms:W3CDTF">2021-01-25T09:37:23Z</dcterms:modified>
</cp:coreProperties>
</file>