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4" r:id="rId4"/>
    <p:sldId id="257" r:id="rId5"/>
    <p:sldId id="261" r:id="rId6"/>
    <p:sldId id="258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7A824-F3BA-4E05-A9D8-88F577DE3BA3}" type="datetimeFigureOut">
              <a:rPr lang="en-US" smtClean="0"/>
              <a:t>4/17/2020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8168D-EA30-4F37-81EC-4BDCAAC341A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6.png"/><Relationship Id="rId7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11" Type="http://schemas.openxmlformats.org/officeDocument/2006/relationships/image" Target="../media/image5.jpeg"/><Relationship Id="rId5" Type="http://schemas.openxmlformats.org/officeDocument/2006/relationships/image" Target="../media/image8.jpeg"/><Relationship Id="rId10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11.png"/><Relationship Id="rId9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470025"/>
          </a:xfrm>
        </p:spPr>
        <p:txBody>
          <a:bodyPr/>
          <a:lstStyle/>
          <a:p>
            <a:r>
              <a:rPr lang="en-GB" dirty="0" smtClean="0"/>
              <a:t>Continue the patterns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il_fi" descr="zebra_animals_101763_tn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zebra_animals_101763_tn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000108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zebra_animals_101763_tn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1071546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zebra_animals_101763_tn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142984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clipart-of-lio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14298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0512-0709-1012-273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85749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0512-0709-1012-273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35769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0512-0709-1012-273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5643578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0512-0709-1012-273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714620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MammalsClipart-Rhinoceros0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285749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clipart-of-lio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643182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3093591158_cd1dc5ce8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3093591158_cd1dc5ce8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0" y="5715016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zebra_animals_101763_tn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5357826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3093591158_cd1dc5ce8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5572140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Water%20Buffalo%202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4500570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Water%20Buffalo%202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4572008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MammalsClipart-Rhinoceros0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4357694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il_fi" descr="588582-tn_leopar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588582-tn_leopar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285728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588582-tn_leopar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57166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500042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500042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MammalsClipart-Rhinoceros0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428604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1448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clipart-of-lion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1714488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0512-0709-1012-2736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50" y="185736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0512-0709-1012-2736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00496" y="178592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71448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TN_hippopotamus_33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3143248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TN_hippopotamus_33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57290" y="3214686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588582-tn_leopar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071810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TN_hippopotamus_33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43306" y="3143248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Pumbaa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4429132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0512-0709-1012-2736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7290" y="4500570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TN_hippopotamus_33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0298" y="4500570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588582-tn_leopar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435769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l_fi" descr="Pumbaa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14876" y="428625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l_fi" descr="02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5720" y="5572140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l_fi" descr="Pumbaa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00166" y="5500702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l_fi" descr="Pumbaa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14612" y="5500702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l_fi" descr="3093591158_cd1dc5ce86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5715016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l_fi" descr="02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857752" y="5500702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l_fi" descr="hyena%20clip%20art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hyena%20clip%20art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0004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clipart-of-lio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57166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clipart-of-lio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42860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hyena%20clip%20art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50004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0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857364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0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785926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MammalsClipart-Rhinoceros0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1928802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MammalsClipart-Rhinoceros0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1928802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flamingo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321468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TN_hippopotamus_33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0512-0709-1012-2736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3174" y="321468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0512-0709-1012-2736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86182" y="328612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0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143248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flamingo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14324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zebra_animals_101763_tns"/>
          <p:cNvPicPr>
            <a:picLocks noGrp="1"/>
          </p:cNvPicPr>
          <p:nvPr>
            <p:ph idx="1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720" y="4572008"/>
            <a:ext cx="1014429" cy="105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zebra_animals_101763_tns"/>
          <p:cNvPicPr>
            <a:picLocks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728" y="4643446"/>
            <a:ext cx="1014429" cy="105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hyena%20clip%20art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478632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clipart-of-lio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572008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zebra_animals_101763_tns"/>
          <p:cNvPicPr>
            <a:picLocks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57884" y="4572008"/>
            <a:ext cx="1014429" cy="105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857552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1400" dirty="0" smtClean="0"/>
              <a:t>Laminate and chop</a:t>
            </a:r>
            <a:endParaRPr lang="en-GB" sz="1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16" y="5357826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5357826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21468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3000372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1931" y="285749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4214818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28625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357694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8625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214818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1931" y="4143380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643050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1357298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786058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2857496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928934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178592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35716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285728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710" y="285728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85736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178592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185736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500042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857552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1400" dirty="0" smtClean="0"/>
              <a:t>Laminate and chop</a:t>
            </a:r>
            <a:endParaRPr lang="en-GB" sz="1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16" y="5357826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5357826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clipart-of-l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5429264"/>
            <a:ext cx="1285884" cy="112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21468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3000372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1931" y="285749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4214818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28625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357694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86256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214818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MammalsClipart-Rhinoceros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1931" y="4143380"/>
            <a:ext cx="1262069" cy="91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643050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1357298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786058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2857496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zebra_animals_101763_tn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928934"/>
            <a:ext cx="1143008" cy="119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178592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35716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285728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710" y="285728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85736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1785926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1857364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l_fi" descr="0512-0709-1012-273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500042"/>
            <a:ext cx="1033468" cy="90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5715016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715016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643446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4572008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57166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9530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1448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171448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78592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78592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78592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1857364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3214686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5643578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5715016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3093591158_cd1dc5ce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715016"/>
            <a:ext cx="976318" cy="84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643446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714884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l_fi" descr="Water%20Buffalo%2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4572008"/>
            <a:ext cx="1047756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57166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9530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588582-tn_leopar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428604"/>
            <a:ext cx="1414470" cy="1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1448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1714488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78592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78592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785926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l_fi" descr="flamin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1857364"/>
            <a:ext cx="1123957" cy="103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3214686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il_fi" descr="TN_hippopotamus_3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3286124"/>
            <a:ext cx="857254" cy="83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77690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577690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577690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577690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577690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5500702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Pumba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76906"/>
            <a:ext cx="1047755" cy="108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500570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4500570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4572008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5281" y="4429132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4572008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500570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l_fi" descr="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572008"/>
            <a:ext cx="1128719" cy="100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0004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157161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28604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28604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19991" y="1571612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357166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571480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Content Placeholder 3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2" name="il_fi" descr="hyena%20clip%20art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1500174"/>
            <a:ext cx="1524009" cy="94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</Words>
  <Application>Microsoft Office PowerPoint</Application>
  <PresentationFormat>On-screen Show (4:3)</PresentationFormat>
  <Paragraphs>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Continue the patterns</vt:lpstr>
      <vt:lpstr>PowerPoint Presentation</vt:lpstr>
      <vt:lpstr>PowerPoint Presentation</vt:lpstr>
      <vt:lpstr>Laminate and chop</vt:lpstr>
      <vt:lpstr>Laminate and chop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Continue the patterns</dc:title>
  <dc:creator>Hitchens</dc:creator>
  <cp:lastModifiedBy>Charlotte</cp:lastModifiedBy>
  <cp:revision>2</cp:revision>
  <dcterms:created xsi:type="dcterms:W3CDTF">2013-03-18T19:54:38Z</dcterms:created>
  <dcterms:modified xsi:type="dcterms:W3CDTF">2020-04-17T18:36:08Z</dcterms:modified>
</cp:coreProperties>
</file>