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71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67" r:id="rId16"/>
  </p:sldIdLst>
  <p:sldSz cx="9144000" cy="6858000" type="screen4x3"/>
  <p:notesSz cx="6858000" cy="9144000"/>
  <p:embeddedFontLst>
    <p:embeddedFont>
      <p:font typeface="Sassoon Infant Rg" panose="02000503030000020003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 SemiBold" charset="0"/>
      <p:bold r:id="rId25"/>
    </p:embeddedFont>
    <p:embeddedFont>
      <p:font typeface="Tuffy" panose="020B0603060100000000" charset="0"/>
      <p:regular r:id="rId26"/>
      <p:bold r:id="rId27"/>
      <p:italic r:id="rId28"/>
      <p:boldItalic r:id="rId29"/>
    </p:embeddedFont>
    <p:embeddedFont>
      <p:font typeface="Twinkl" panose="020B0604020202020204" charset="0"/>
      <p:regular r:id="rId30"/>
      <p:bold r:id="rId3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4D9C2B1-82C2-4CAD-91B2-6FC4A698EDA9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2C50392-AEC9-4A26-8BE4-AE6FC3F7001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7C91F01-253E-490C-9342-EA6CD35AEFB4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F96B3F8-7CE6-4A89-8394-A52053B9D5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8182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5542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1275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197789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5314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9" name="Picture 5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" y="153988"/>
            <a:ext cx="993775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91226" flipH="1">
            <a:off x="203200" y="5516563"/>
            <a:ext cx="919163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91226" flipV="1">
            <a:off x="8032750" y="-36513"/>
            <a:ext cx="942975" cy="1384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9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7350" y="5688013"/>
            <a:ext cx="993775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10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21" r="5611" b="42267"/>
          <a:stretch>
            <a:fillRect/>
          </a:stretch>
        </p:blipFill>
        <p:spPr bwMode="auto">
          <a:xfrm>
            <a:off x="3146425" y="6156325"/>
            <a:ext cx="2851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1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1" t="30321" b="42267"/>
          <a:stretch>
            <a:fillRect/>
          </a:stretch>
        </p:blipFill>
        <p:spPr bwMode="auto">
          <a:xfrm>
            <a:off x="3078163" y="74613"/>
            <a:ext cx="2987675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2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67" t="5611" r="30321"/>
          <a:stretch>
            <a:fillRect/>
          </a:stretch>
        </p:blipFill>
        <p:spPr bwMode="auto">
          <a:xfrm>
            <a:off x="87313" y="1931988"/>
            <a:ext cx="627062" cy="298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3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21" r="42267" b="5611"/>
          <a:stretch>
            <a:fillRect/>
          </a:stretch>
        </p:blipFill>
        <p:spPr bwMode="auto">
          <a:xfrm>
            <a:off x="8413750" y="1931988"/>
            <a:ext cx="627063" cy="298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/>
          <p:cNvSpPr txBox="1">
            <a:spLocks noChangeArrowheads="1"/>
          </p:cNvSpPr>
          <p:nvPr/>
        </p:nvSpPr>
        <p:spPr bwMode="auto">
          <a:xfrm>
            <a:off x="755650" y="1762125"/>
            <a:ext cx="76327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b="1">
                <a:solidFill>
                  <a:schemeClr val="tx1"/>
                </a:solidFill>
              </a:rPr>
              <a:t>Sources of Light?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755650" y="3986213"/>
            <a:ext cx="76327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  <a:latin typeface="Twinkl SemiBold" charset="0"/>
              </a:rPr>
              <a:t>Are the following pictures all sources of light?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bg1"/>
              </a:solidFill>
              <a:latin typeface="Twinkl SemiBold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  <a:latin typeface="Twinkl SemiBold" charset="0"/>
              </a:rPr>
              <a:t>If not, why and where does the light come from?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charset="0"/>
                <a:cs typeface="Arial" panose="020B0604020202020204" pitchFamily="34" charset="0"/>
              </a:rPr>
              <a:t>Photo courtesy of jonstead.(@flickr.com) - granted under creative commons licence – attribution</a:t>
            </a:r>
          </a:p>
        </p:txBody>
      </p:sp>
      <p:pic>
        <p:nvPicPr>
          <p:cNvPr id="10243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470"/>
          <a:stretch>
            <a:fillRect/>
          </a:stretch>
        </p:blipFill>
        <p:spPr bwMode="auto">
          <a:xfrm>
            <a:off x="1085850" y="1079500"/>
            <a:ext cx="6972300" cy="469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080000" y="5070280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Glitter Ball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213" y="1052513"/>
            <a:ext cx="7013575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80000" y="1272980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Candle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charset="0"/>
                <a:cs typeface="Arial" panose="020B0604020202020204" pitchFamily="34" charset="0"/>
              </a:rPr>
              <a:t>Photo courtesy of Bonsoni.com(@flickr.com) - granted under creative commons licence – attribution</a:t>
            </a:r>
          </a:p>
        </p:txBody>
      </p:sp>
      <p:pic>
        <p:nvPicPr>
          <p:cNvPr id="1229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5" b="23878"/>
          <a:stretch>
            <a:fillRect/>
          </a:stretch>
        </p:blipFill>
        <p:spPr bwMode="auto">
          <a:xfrm>
            <a:off x="1125538" y="1235075"/>
            <a:ext cx="6892925" cy="43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080000" y="4872560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Television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charset="0"/>
                <a:cs typeface="Arial" panose="020B0604020202020204" pitchFamily="34" charset="0"/>
              </a:rPr>
              <a:t>Photo courtesy of Andrew Kuchling(@flickr.com) - granted under creative commons licence – attribution</a:t>
            </a:r>
          </a:p>
        </p:txBody>
      </p:sp>
      <p:pic>
        <p:nvPicPr>
          <p:cNvPr id="13315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663" y="1022350"/>
            <a:ext cx="6416675" cy="481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080000" y="1037160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Mirror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Lamp, Shade, Light, Lampshade, Interior, Modern, Ho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550" y="1114425"/>
            <a:ext cx="6946900" cy="462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51042" y="1113638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Lamp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ire, Flame, Wood Fire, Br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" y="1101725"/>
            <a:ext cx="6991350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74211" y="1101834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Fire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Lighthouse, Westerhever, Wadden Sea, North Se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038" y="1089025"/>
            <a:ext cx="7019925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87220" y="1089520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Lighthouse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lash, Thunderstorm, Ore Mountains, Nature, Sky, N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75" y="1101725"/>
            <a:ext cx="7105650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23720" y="1101217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Lightning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Glass, Trees, Wind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4" r="8264"/>
          <a:stretch>
            <a:fillRect/>
          </a:stretch>
        </p:blipFill>
        <p:spPr bwMode="auto">
          <a:xfrm>
            <a:off x="1069975" y="1068388"/>
            <a:ext cx="7004050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69756" y="5081195"/>
            <a:ext cx="2219544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Window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ull Moon, Moon, Night, Sky, Dark, Black, Moon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18"/>
          <a:stretch>
            <a:fillRect/>
          </a:stretch>
        </p:blipFill>
        <p:spPr bwMode="auto">
          <a:xfrm>
            <a:off x="1163638" y="1144588"/>
            <a:ext cx="6816725" cy="456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63725" y="5005038"/>
            <a:ext cx="200258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Moon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044575"/>
            <a:ext cx="6191250" cy="476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charset="0"/>
                <a:cs typeface="Arial" panose="020B0604020202020204" pitchFamily="34" charset="0"/>
              </a:rPr>
              <a:t>Photo courtesy of mjtmail (tiggy) (@flickr.com) - granted under creative commons licence – attribution</a:t>
            </a:r>
          </a:p>
        </p:txBody>
      </p:sp>
      <p:sp>
        <p:nvSpPr>
          <p:cNvPr id="20484" name="TextBox 3"/>
          <p:cNvSpPr txBox="1">
            <a:spLocks noChangeArrowheads="1"/>
          </p:cNvSpPr>
          <p:nvPr/>
        </p:nvSpPr>
        <p:spPr bwMode="auto">
          <a:xfrm>
            <a:off x="5897563" y="5105400"/>
            <a:ext cx="17700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Torch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" y="1143000"/>
            <a:ext cx="72771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207379" y="1233138"/>
            <a:ext cx="200258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Sun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41"/>
          <a:stretch>
            <a:fillRect/>
          </a:stretch>
        </p:blipFill>
        <p:spPr bwMode="auto">
          <a:xfrm>
            <a:off x="1257300" y="1158875"/>
            <a:ext cx="6629400" cy="454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56674" y="4990974"/>
            <a:ext cx="36495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Yellow Pencils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1"/>
          <p:cNvSpPr txBox="1">
            <a:spLocks noChangeArrowheads="1"/>
          </p:cNvSpPr>
          <p:nvPr/>
        </p:nvSpPr>
        <p:spPr bwMode="auto">
          <a:xfrm>
            <a:off x="755650" y="2522538"/>
            <a:ext cx="76327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400" b="1">
                <a:solidFill>
                  <a:schemeClr val="tx1"/>
                </a:solidFill>
              </a:rPr>
              <a:t>Can you think of any </a:t>
            </a:r>
            <a:r>
              <a:rPr lang="en-GB" altLang="en-US" sz="5400" b="1">
                <a:solidFill>
                  <a:schemeClr val="bg1"/>
                </a:solidFill>
              </a:rPr>
              <a:t>others?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ptx" id="{53C34F33-F995-48FB-930A-FB1D174F8704}" vid="{D75A073C-56C0-4B6D-A900-F09E7AAE05E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93</TotalTime>
  <Words>111</Words>
  <Application>Microsoft Office PowerPoint</Application>
  <PresentationFormat>On-screen Show (4:3)</PresentationFormat>
  <Paragraphs>22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Sassoon Infant Rg</vt:lpstr>
      <vt:lpstr>Calibri</vt:lpstr>
      <vt:lpstr>Twinkl SemiBold</vt:lpstr>
      <vt:lpstr>Tuffy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Janine Nayler</cp:lastModifiedBy>
  <cp:revision>10</cp:revision>
  <dcterms:created xsi:type="dcterms:W3CDTF">2017-01-25T08:29:33Z</dcterms:created>
  <dcterms:modified xsi:type="dcterms:W3CDTF">2021-02-01T12:49:11Z</dcterms:modified>
</cp:coreProperties>
</file>