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32"/>
  </p:notesMasterIdLst>
  <p:handoutMasterIdLst>
    <p:handoutMasterId r:id="rId33"/>
  </p:handoutMasterIdLst>
  <p:sldIdLst>
    <p:sldId id="267" r:id="rId2"/>
    <p:sldId id="268" r:id="rId3"/>
    <p:sldId id="269" r:id="rId4"/>
    <p:sldId id="270" r:id="rId5"/>
    <p:sldId id="271" r:id="rId6"/>
    <p:sldId id="272" r:id="rId7"/>
    <p:sldId id="273" r:id="rId8"/>
    <p:sldId id="274" r:id="rId9"/>
    <p:sldId id="275" r:id="rId10"/>
    <p:sldId id="276" r:id="rId11"/>
    <p:sldId id="277" r:id="rId12"/>
    <p:sldId id="278" r:id="rId13"/>
    <p:sldId id="279" r:id="rId14"/>
    <p:sldId id="280" r:id="rId15"/>
    <p:sldId id="281" r:id="rId16"/>
    <p:sldId id="282" r:id="rId17"/>
    <p:sldId id="283" r:id="rId18"/>
    <p:sldId id="284" r:id="rId19"/>
    <p:sldId id="285" r:id="rId20"/>
    <p:sldId id="286" r:id="rId21"/>
    <p:sldId id="287" r:id="rId22"/>
    <p:sldId id="288" r:id="rId23"/>
    <p:sldId id="289" r:id="rId24"/>
    <p:sldId id="290" r:id="rId25"/>
    <p:sldId id="291" r:id="rId26"/>
    <p:sldId id="292" r:id="rId27"/>
    <p:sldId id="293" r:id="rId28"/>
    <p:sldId id="294" r:id="rId29"/>
    <p:sldId id="295" r:id="rId30"/>
    <p:sldId id="296" r:id="rId31"/>
  </p:sldIdLst>
  <p:sldSz cx="9144000" cy="6858000" type="screen4x3"/>
  <p:notesSz cx="6858000" cy="9144000"/>
  <p:embeddedFontLst>
    <p:embeddedFont>
      <p:font typeface="Twinkl" panose="020B0604020202020204" pitchFamily="2" charset="0"/>
      <p:regular r:id="rId34"/>
      <p:bold r:id="rId35"/>
    </p:embeddedFont>
    <p:embeddedFont>
      <p:font typeface="Sassoon Infant Rg" panose="02000503030000020003" pitchFamily="50" charset="0"/>
      <p:regular r:id="rId36"/>
      <p:bold r:id="rId37"/>
    </p:embeddedFont>
    <p:embeddedFont>
      <p:font typeface="Calibri" panose="020F0502020204030204" pitchFamily="34" charset="0"/>
      <p:regular r:id="rId38"/>
      <p:bold r:id="rId39"/>
      <p:italic r:id="rId40"/>
      <p:boldItalic r:id="rId41"/>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8A0DB"/>
    <a:srgbClr val="BC0105"/>
    <a:srgbClr val="4DB1E3"/>
    <a:srgbClr val="DE1E5A"/>
    <a:srgbClr val="80C1EB"/>
    <a:srgbClr val="ACDDFC"/>
    <a:srgbClr val="FFFFFF"/>
    <a:srgbClr val="4AA1D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109" autoAdjust="0"/>
    <p:restoredTop sz="94660"/>
  </p:normalViewPr>
  <p:slideViewPr>
    <p:cSldViewPr snapToGrid="0">
      <p:cViewPr varScale="1">
        <p:scale>
          <a:sx n="88" d="100"/>
          <a:sy n="88" d="100"/>
        </p:scale>
        <p:origin x="1190" y="6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6.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1.fntdata"/><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handoutMaster" Target="handoutMasters/handoutMaster1.xml"/><Relationship Id="rId38" Type="http://schemas.openxmlformats.org/officeDocument/2006/relationships/font" Target="fonts/font5.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font" Target="fonts/font4.fntdata"/><Relationship Id="rId40" Type="http://schemas.openxmlformats.org/officeDocument/2006/relationships/font" Target="fonts/font7.fntdata"/><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3.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2.fntdata"/><Relationship Id="rId43"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C50EB59-79ED-4BFA-9E1F-352CFF8C281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6103FF37-F9A7-4F86-9845-A61656BCE501}"/>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3AB8CDB9-A69A-4C86-8D56-B61E2270EB5F}" type="datetimeFigureOut">
              <a:rPr lang="en-GB"/>
              <a:pPr>
                <a:defRPr/>
              </a:pPr>
              <a:t>05/01/2021</a:t>
            </a:fld>
            <a:endParaRPr lang="en-GB"/>
          </a:p>
        </p:txBody>
      </p:sp>
      <p:sp>
        <p:nvSpPr>
          <p:cNvPr id="4" name="Footer Placeholder 3">
            <a:extLst>
              <a:ext uri="{FF2B5EF4-FFF2-40B4-BE49-F238E27FC236}">
                <a16:creationId xmlns:a16="http://schemas.microsoft.com/office/drawing/2014/main" id="{7F7C54CB-643C-4B37-A94A-8E5919F33DC5}"/>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FDDF9CBB-FC8E-40D3-BF62-60E2CA5F2104}"/>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C4D0885D-2097-4BA0-A609-1A429EBB3F65}"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D26BBA6-210C-420F-BB07-9AAC32499618}"/>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9FB88A4E-4BA7-45E8-9327-94D9AEA3E5F0}"/>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C0EE95FD-A52B-4850-9201-5D384DB1A0BB}" type="datetimeFigureOut">
              <a:rPr lang="en-GB"/>
              <a:pPr>
                <a:defRPr/>
              </a:pPr>
              <a:t>05/01/2021</a:t>
            </a:fld>
            <a:endParaRPr lang="en-GB"/>
          </a:p>
        </p:txBody>
      </p:sp>
      <p:sp>
        <p:nvSpPr>
          <p:cNvPr id="4" name="Slide Image Placeholder 3">
            <a:extLst>
              <a:ext uri="{FF2B5EF4-FFF2-40B4-BE49-F238E27FC236}">
                <a16:creationId xmlns:a16="http://schemas.microsoft.com/office/drawing/2014/main" id="{36A9006F-0224-4503-A050-1A5C57150D65}"/>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788E02EE-EA22-46A2-A72A-2FC26B7654CE}"/>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354C89AA-C4E9-40D7-81D8-C5DFA1F4518E}"/>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a:extLst>
              <a:ext uri="{FF2B5EF4-FFF2-40B4-BE49-F238E27FC236}">
                <a16:creationId xmlns:a16="http://schemas.microsoft.com/office/drawing/2014/main" id="{7286B925-1AEE-4890-99C3-556B3CB60B3C}"/>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E28B3B0E-CAE2-40A7-BEB7-515457A00DE5}"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40989949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88D54806-6041-4069-B11B-BDADBC371C8E}"/>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Tree>
    <p:extLst>
      <p:ext uri="{BB962C8B-B14F-4D97-AF65-F5344CB8AC3E}">
        <p14:creationId xmlns:p14="http://schemas.microsoft.com/office/powerpoint/2010/main" val="38779590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2">
            <a:extLst>
              <a:ext uri="{FF2B5EF4-FFF2-40B4-BE49-F238E27FC236}">
                <a16:creationId xmlns:a16="http://schemas.microsoft.com/office/drawing/2014/main" id="{47E43EAB-ACD9-4BA3-8CF9-30C47D4FDF28}"/>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endParaRPr lang="en-GB" dirty="0"/>
          </a:p>
        </p:txBody>
      </p:sp>
    </p:spTree>
    <p:extLst>
      <p:ext uri="{BB962C8B-B14F-4D97-AF65-F5344CB8AC3E}">
        <p14:creationId xmlns:p14="http://schemas.microsoft.com/office/powerpoint/2010/main" val="13184078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2">
            <a:extLst>
              <a:ext uri="{FF2B5EF4-FFF2-40B4-BE49-F238E27FC236}">
                <a16:creationId xmlns:a16="http://schemas.microsoft.com/office/drawing/2014/main" id="{B420AC81-63B8-488F-B434-C44734631581}"/>
              </a:ext>
            </a:extLst>
          </p:cNvPr>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3">
            <a:extLst>
              <a:ext uri="{FF2B5EF4-FFF2-40B4-BE49-F238E27FC236}">
                <a16:creationId xmlns:a16="http://schemas.microsoft.com/office/drawing/2014/main" id="{24F301DB-3056-4F4D-8B7E-A0F62DA75DC5}"/>
              </a:ext>
            </a:extLst>
          </p:cNvPr>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a:extLst>
              <a:ext uri="{FF2B5EF4-FFF2-40B4-BE49-F238E27FC236}">
                <a16:creationId xmlns:a16="http://schemas.microsoft.com/office/drawing/2014/main" id="{8DD1E3C6-F973-41FA-A26F-ADA9EAED4C13}"/>
              </a:ext>
            </a:extLst>
          </p:cNvPr>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a:extLst>
              <a:ext uri="{FF2B5EF4-FFF2-40B4-BE49-F238E27FC236}">
                <a16:creationId xmlns:a16="http://schemas.microsoft.com/office/drawing/2014/main" id="{62C37532-4B13-492F-B13C-4EF5F6F047A0}"/>
              </a:ext>
            </a:extLst>
          </p:cNvPr>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a:extLst>
              <a:ext uri="{FF2B5EF4-FFF2-40B4-BE49-F238E27FC236}">
                <a16:creationId xmlns:a16="http://schemas.microsoft.com/office/drawing/2014/main" id="{034C4576-E4AB-48E6-8195-16B985FCCD8E}"/>
              </a:ext>
            </a:extLst>
          </p:cNvPr>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p>
          <a:p>
            <a:r>
              <a:rPr lang="en-GB" dirty="0"/>
              <a:t>Statement 2</a:t>
            </a:r>
          </a:p>
          <a:p>
            <a:pPr lvl="1"/>
            <a:r>
              <a:rPr lang="en-GB" dirty="0"/>
              <a:t>Sub statement</a:t>
            </a:r>
          </a:p>
        </p:txBody>
      </p:sp>
    </p:spTree>
    <p:extLst>
      <p:ext uri="{BB962C8B-B14F-4D97-AF65-F5344CB8AC3E}">
        <p14:creationId xmlns:p14="http://schemas.microsoft.com/office/powerpoint/2010/main" val="9290770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476560416"/>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cSld>
  <p:clrMap bg1="lt1" tx1="dk1" bg2="lt2" tx2="dk2" accent1="accent1" accent2="accent2" accent3="accent3" accent4="accent4" accent5="accent5" accent6="accent6" hlink="hlink" folHlink="folHlink"/>
  <p:sldLayoutIdLst>
    <p:sldLayoutId id="2147483695" r:id="rId1"/>
    <p:sldLayoutId id="2147483697" r:id="rId2"/>
    <p:sldLayoutId id="2147483698" r:id="rId3"/>
    <p:sldLayoutId id="2147483699" r:id="rId4"/>
    <p:sldLayoutId id="2147483696"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anose="020B0604020202020204" pitchFamily="2" charset="0"/>
        </a:defRPr>
      </a:lvl2pPr>
      <a:lvl3pPr algn="l" rtl="0" eaLnBrk="0" fontAlgn="base" hangingPunct="0">
        <a:lnSpc>
          <a:spcPct val="90000"/>
        </a:lnSpc>
        <a:spcBef>
          <a:spcPct val="0"/>
        </a:spcBef>
        <a:spcAft>
          <a:spcPct val="0"/>
        </a:spcAft>
        <a:defRPr sz="4000" b="1">
          <a:solidFill>
            <a:srgbClr val="1C1C1C"/>
          </a:solidFill>
          <a:latin typeface="Twinkl" panose="020B0604020202020204" pitchFamily="2" charset="0"/>
        </a:defRPr>
      </a:lvl3pPr>
      <a:lvl4pPr algn="l" rtl="0" eaLnBrk="0" fontAlgn="base" hangingPunct="0">
        <a:lnSpc>
          <a:spcPct val="90000"/>
        </a:lnSpc>
        <a:spcBef>
          <a:spcPct val="0"/>
        </a:spcBef>
        <a:spcAft>
          <a:spcPct val="0"/>
        </a:spcAft>
        <a:defRPr sz="4000" b="1">
          <a:solidFill>
            <a:srgbClr val="1C1C1C"/>
          </a:solidFill>
          <a:latin typeface="Twinkl" panose="020B0604020202020204" pitchFamily="2" charset="0"/>
        </a:defRPr>
      </a:lvl4pPr>
      <a:lvl5pPr algn="l" rtl="0" eaLnBrk="0" fontAlgn="base" hangingPunct="0">
        <a:lnSpc>
          <a:spcPct val="90000"/>
        </a:lnSpc>
        <a:spcBef>
          <a:spcPct val="0"/>
        </a:spcBef>
        <a:spcAft>
          <a:spcPct val="0"/>
        </a:spcAft>
        <a:defRPr sz="4000" b="1">
          <a:solidFill>
            <a:srgbClr val="1C1C1C"/>
          </a:solidFill>
          <a:latin typeface="Twinkl" panose="020B0604020202020204" pitchFamily="2" charset="0"/>
        </a:defRPr>
      </a:lvl5pPr>
      <a:lvl6pPr marL="457200" algn="l" rtl="0" fontAlgn="base">
        <a:lnSpc>
          <a:spcPct val="90000"/>
        </a:lnSpc>
        <a:spcBef>
          <a:spcPct val="0"/>
        </a:spcBef>
        <a:spcAft>
          <a:spcPct val="0"/>
        </a:spcAft>
        <a:defRPr sz="4000" b="1">
          <a:solidFill>
            <a:srgbClr val="1C1C1C"/>
          </a:solidFill>
          <a:latin typeface="Twinkl" panose="020B0604020202020204" pitchFamily="2" charset="0"/>
        </a:defRPr>
      </a:lvl6pPr>
      <a:lvl7pPr marL="914400" algn="l" rtl="0" fontAlgn="base">
        <a:lnSpc>
          <a:spcPct val="90000"/>
        </a:lnSpc>
        <a:spcBef>
          <a:spcPct val="0"/>
        </a:spcBef>
        <a:spcAft>
          <a:spcPct val="0"/>
        </a:spcAft>
        <a:defRPr sz="4000" b="1">
          <a:solidFill>
            <a:srgbClr val="1C1C1C"/>
          </a:solidFill>
          <a:latin typeface="Twinkl" panose="020B0604020202020204" pitchFamily="2" charset="0"/>
        </a:defRPr>
      </a:lvl7pPr>
      <a:lvl8pPr marL="1371600" algn="l" rtl="0" fontAlgn="base">
        <a:lnSpc>
          <a:spcPct val="90000"/>
        </a:lnSpc>
        <a:spcBef>
          <a:spcPct val="0"/>
        </a:spcBef>
        <a:spcAft>
          <a:spcPct val="0"/>
        </a:spcAft>
        <a:defRPr sz="4000" b="1">
          <a:solidFill>
            <a:srgbClr val="1C1C1C"/>
          </a:solidFill>
          <a:latin typeface="Twinkl" panose="020B0604020202020204" pitchFamily="2" charset="0"/>
        </a:defRPr>
      </a:lvl8pPr>
      <a:lvl9pPr marL="1828800" algn="l" rtl="0" fontAlgn="base">
        <a:lnSpc>
          <a:spcPct val="90000"/>
        </a:lnSpc>
        <a:spcBef>
          <a:spcPct val="0"/>
        </a:spcBef>
        <a:spcAft>
          <a:spcPct val="0"/>
        </a:spcAft>
        <a:defRPr sz="4000" b="1">
          <a:solidFill>
            <a:srgbClr val="1C1C1C"/>
          </a:solidFill>
          <a:latin typeface="Twinkl" panose="020B0604020202020204"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7170" name="Content Placeholder 15"/>
          <p:cNvSpPr>
            <a:spLocks/>
          </p:cNvSpPr>
          <p:nvPr/>
        </p:nvSpPr>
        <p:spPr bwMode="auto">
          <a:xfrm>
            <a:off x="628650" y="549275"/>
            <a:ext cx="7886700" cy="804863"/>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buFont typeface="Arial" panose="020B0604020202020204" pitchFamily="34" charset="0"/>
              <a:buNone/>
            </a:pPr>
            <a:r>
              <a:rPr lang="en-GB" altLang="en-US" sz="4000"/>
              <a:t>The Little Red Hen </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8194" name="Content Placeholder 15"/>
          <p:cNvSpPr>
            <a:spLocks/>
          </p:cNvSpPr>
          <p:nvPr/>
        </p:nvSpPr>
        <p:spPr bwMode="auto">
          <a:xfrm>
            <a:off x="628650" y="331788"/>
            <a:ext cx="7886700" cy="70167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buFont typeface="Arial" panose="020B0604020202020204" pitchFamily="34" charset="0"/>
              <a:buNone/>
            </a:pPr>
            <a:r>
              <a:rPr lang="en-GB" altLang="en-US"/>
              <a:t>Once upon a time, there was a Little Red Hen. The Little Red Hen lived on a farm and was friends with...</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9218" name="Content Placeholder 15"/>
          <p:cNvSpPr>
            <a:spLocks/>
          </p:cNvSpPr>
          <p:nvPr/>
        </p:nvSpPr>
        <p:spPr bwMode="auto">
          <a:xfrm>
            <a:off x="628650" y="331788"/>
            <a:ext cx="7886700" cy="70167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buFont typeface="Arial" panose="020B0604020202020204" pitchFamily="34" charset="0"/>
              <a:buNone/>
            </a:pPr>
            <a:r>
              <a:rPr lang="en-GB" altLang="en-US"/>
              <a:t>... a lazy dog,</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0242" name="Content Placeholder 15"/>
          <p:cNvSpPr>
            <a:spLocks/>
          </p:cNvSpPr>
          <p:nvPr/>
        </p:nvSpPr>
        <p:spPr bwMode="auto">
          <a:xfrm>
            <a:off x="628650" y="331788"/>
            <a:ext cx="7886700" cy="70167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buFont typeface="Arial" panose="020B0604020202020204" pitchFamily="34" charset="0"/>
              <a:buNone/>
            </a:pPr>
            <a:r>
              <a:rPr lang="en-GB" altLang="en-US"/>
              <a:t>... a sleepy cat,</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1266" name="Content Placeholder 15"/>
          <p:cNvSpPr>
            <a:spLocks/>
          </p:cNvSpPr>
          <p:nvPr/>
        </p:nvSpPr>
        <p:spPr bwMode="auto">
          <a:xfrm>
            <a:off x="628650" y="331788"/>
            <a:ext cx="7886700" cy="70167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buFont typeface="Arial" panose="020B0604020202020204" pitchFamily="34" charset="0"/>
              <a:buNone/>
            </a:pPr>
            <a:r>
              <a:rPr lang="en-GB" altLang="en-US"/>
              <a:t>and a noisy duck.</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2290" name="Content Placeholder 15"/>
          <p:cNvSpPr>
            <a:spLocks/>
          </p:cNvSpPr>
          <p:nvPr/>
        </p:nvSpPr>
        <p:spPr bwMode="auto">
          <a:xfrm>
            <a:off x="628650" y="331788"/>
            <a:ext cx="7886700" cy="70167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buFont typeface="Arial" panose="020B0604020202020204" pitchFamily="34" charset="0"/>
              <a:buNone/>
            </a:pPr>
            <a:r>
              <a:rPr lang="en-GB" altLang="en-US" sz="1400"/>
              <a:t>One day, the Little Red Hen found some grains of wheat on the ground. “Who will help me plant these grains of wheat?” the Little Red Hen asked.</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3314" name="Content Placeholder 15"/>
          <p:cNvSpPr>
            <a:spLocks/>
          </p:cNvSpPr>
          <p:nvPr/>
        </p:nvSpPr>
        <p:spPr bwMode="auto">
          <a:xfrm>
            <a:off x="628650" y="331788"/>
            <a:ext cx="7886700" cy="70167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buFont typeface="Arial" panose="020B0604020202020204" pitchFamily="34" charset="0"/>
              <a:buNone/>
            </a:pPr>
            <a:r>
              <a:rPr lang="en-GB" altLang="en-US" sz="1400"/>
              <a:t>“Not I,” barked the lazy dog.</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4338" name="Content Placeholder 15"/>
          <p:cNvSpPr>
            <a:spLocks/>
          </p:cNvSpPr>
          <p:nvPr/>
        </p:nvSpPr>
        <p:spPr bwMode="auto">
          <a:xfrm>
            <a:off x="628650" y="331788"/>
            <a:ext cx="7886700" cy="70167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buFont typeface="Arial" panose="020B0604020202020204" pitchFamily="34" charset="0"/>
              <a:buNone/>
            </a:pPr>
            <a:r>
              <a:rPr lang="en-GB" altLang="en-US"/>
              <a:t>“Not I,” purred the sleepy cat.</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5362" name="Content Placeholder 15"/>
          <p:cNvSpPr>
            <a:spLocks/>
          </p:cNvSpPr>
          <p:nvPr/>
        </p:nvSpPr>
        <p:spPr bwMode="auto">
          <a:xfrm>
            <a:off x="628650" y="331788"/>
            <a:ext cx="7886700" cy="70167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buFont typeface="Arial" panose="020B0604020202020204" pitchFamily="34" charset="0"/>
              <a:buNone/>
            </a:pPr>
            <a:r>
              <a:rPr lang="en-GB" altLang="en-US"/>
              <a:t>“Not I,” quacked the noisy duck.</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6386" name="Content Placeholder 15"/>
          <p:cNvSpPr>
            <a:spLocks/>
          </p:cNvSpPr>
          <p:nvPr/>
        </p:nvSpPr>
        <p:spPr bwMode="auto">
          <a:xfrm>
            <a:off x="628650" y="331788"/>
            <a:ext cx="7886700" cy="70167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buFont typeface="Arial" panose="020B0604020202020204" pitchFamily="34" charset="0"/>
              <a:buNone/>
            </a:pPr>
            <a:r>
              <a:rPr lang="en-GB" altLang="en-US"/>
              <a:t>“Then I will,” said the Little Red Hen. So the Little Red Hen planted the grains all by herself.</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7410" name="Content Placeholder 15"/>
          <p:cNvSpPr>
            <a:spLocks/>
          </p:cNvSpPr>
          <p:nvPr/>
        </p:nvSpPr>
        <p:spPr bwMode="auto">
          <a:xfrm>
            <a:off x="628650" y="331788"/>
            <a:ext cx="7886700" cy="70167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buFont typeface="Arial" panose="020B0604020202020204" pitchFamily="34" charset="0"/>
              <a:buNone/>
            </a:pPr>
            <a:r>
              <a:rPr lang="en-GB" altLang="en-US"/>
              <a:t>When the wheat had grown, the Little Red Hen asked her friends, “Who will help me cut the wheat?”</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8434" name="Content Placeholder 15"/>
          <p:cNvSpPr>
            <a:spLocks/>
          </p:cNvSpPr>
          <p:nvPr/>
        </p:nvSpPr>
        <p:spPr bwMode="auto">
          <a:xfrm>
            <a:off x="628650" y="331788"/>
            <a:ext cx="7886700" cy="70167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buFont typeface="Arial" panose="020B0604020202020204" pitchFamily="34" charset="0"/>
              <a:buNone/>
            </a:pPr>
            <a:r>
              <a:rPr lang="en-GB" altLang="en-US"/>
              <a:t>“Not I,” barked the lazy dog.</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9458" name="Content Placeholder 15"/>
          <p:cNvSpPr>
            <a:spLocks/>
          </p:cNvSpPr>
          <p:nvPr/>
        </p:nvSpPr>
        <p:spPr bwMode="auto">
          <a:xfrm>
            <a:off x="628650" y="331788"/>
            <a:ext cx="7886700" cy="70167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buFont typeface="Arial" panose="020B0604020202020204" pitchFamily="34" charset="0"/>
              <a:buNone/>
            </a:pPr>
            <a:r>
              <a:rPr lang="en-GB" altLang="en-US"/>
              <a:t>“Not I,” purred the sleepy cat.</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0482" name="Content Placeholder 15"/>
          <p:cNvSpPr>
            <a:spLocks/>
          </p:cNvSpPr>
          <p:nvPr/>
        </p:nvSpPr>
        <p:spPr bwMode="auto">
          <a:xfrm>
            <a:off x="628650" y="331788"/>
            <a:ext cx="7886700" cy="70167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buFont typeface="Arial" panose="020B0604020202020204" pitchFamily="34" charset="0"/>
              <a:buNone/>
            </a:pPr>
            <a:r>
              <a:rPr lang="en-GB" altLang="en-US"/>
              <a:t>“Not I,” quacked the noisy duck.</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1506" name="Content Placeholder 15"/>
          <p:cNvSpPr>
            <a:spLocks/>
          </p:cNvSpPr>
          <p:nvPr/>
        </p:nvSpPr>
        <p:spPr bwMode="auto">
          <a:xfrm>
            <a:off x="628650" y="331788"/>
            <a:ext cx="7886700" cy="70167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buFont typeface="Arial" panose="020B0604020202020204" pitchFamily="34" charset="0"/>
              <a:buNone/>
            </a:pPr>
            <a:r>
              <a:rPr lang="en-GB" altLang="en-US"/>
              <a:t>“Then I will,” said the Little Red Hen. So the Little Red Hen cut the wheat all by herself.</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2530" name="Content Placeholder 15"/>
          <p:cNvSpPr>
            <a:spLocks/>
          </p:cNvSpPr>
          <p:nvPr/>
        </p:nvSpPr>
        <p:spPr bwMode="auto">
          <a:xfrm>
            <a:off x="628650" y="331788"/>
            <a:ext cx="7886700" cy="70167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buFont typeface="Arial" panose="020B0604020202020204" pitchFamily="34" charset="0"/>
              <a:buNone/>
            </a:pPr>
            <a:r>
              <a:rPr lang="en-GB" altLang="en-US"/>
              <a:t>When all the wheat was cut, the Little Red Hen asked, “Who will help me take the wheat to the mill, to be made into flour?”</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3554" name="Content Placeholder 15"/>
          <p:cNvSpPr>
            <a:spLocks/>
          </p:cNvSpPr>
          <p:nvPr/>
        </p:nvSpPr>
        <p:spPr bwMode="auto">
          <a:xfrm>
            <a:off x="628650" y="331788"/>
            <a:ext cx="7886700" cy="70167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buFont typeface="Arial" panose="020B0604020202020204" pitchFamily="34" charset="0"/>
              <a:buNone/>
            </a:pPr>
            <a:r>
              <a:rPr lang="en-GB" altLang="en-US"/>
              <a:t>“Not I,” barked the lazy dog.</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4578" name="Content Placeholder 15"/>
          <p:cNvSpPr>
            <a:spLocks/>
          </p:cNvSpPr>
          <p:nvPr/>
        </p:nvSpPr>
        <p:spPr bwMode="auto">
          <a:xfrm>
            <a:off x="628650" y="331788"/>
            <a:ext cx="7886700" cy="70167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buFont typeface="Arial" panose="020B0604020202020204" pitchFamily="34" charset="0"/>
              <a:buNone/>
            </a:pPr>
            <a:r>
              <a:rPr lang="en-GB" altLang="en-US"/>
              <a:t>“Not I,” purred the sleepy cat.</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5602" name="Content Placeholder 15"/>
          <p:cNvSpPr>
            <a:spLocks/>
          </p:cNvSpPr>
          <p:nvPr/>
        </p:nvSpPr>
        <p:spPr bwMode="auto">
          <a:xfrm>
            <a:off x="628650" y="331788"/>
            <a:ext cx="7886700" cy="70167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buFont typeface="Arial" panose="020B0604020202020204" pitchFamily="34" charset="0"/>
              <a:buNone/>
            </a:pPr>
            <a:r>
              <a:rPr lang="en-GB" altLang="en-US"/>
              <a:t>“Not I,” quacked the noisy duck.</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6626" name="Content Placeholder 15"/>
          <p:cNvSpPr>
            <a:spLocks/>
          </p:cNvSpPr>
          <p:nvPr/>
        </p:nvSpPr>
        <p:spPr bwMode="auto">
          <a:xfrm>
            <a:off x="628650" y="331788"/>
            <a:ext cx="7886700" cy="70167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buFont typeface="Arial" panose="020B0604020202020204" pitchFamily="34" charset="0"/>
              <a:buNone/>
            </a:pPr>
            <a:r>
              <a:rPr lang="en-GB" altLang="en-US"/>
              <a:t>“Then I will,” said the Little Red Hen. So the Little Red Hen took the wheat to the mill, ground the wheat into flour and carried it back to the farm all by herself.</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7650" name="Content Placeholder 15"/>
          <p:cNvSpPr>
            <a:spLocks/>
          </p:cNvSpPr>
          <p:nvPr/>
        </p:nvSpPr>
        <p:spPr bwMode="auto">
          <a:xfrm>
            <a:off x="628650" y="331788"/>
            <a:ext cx="7886700" cy="70167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buFont typeface="Arial" panose="020B0604020202020204" pitchFamily="34" charset="0"/>
              <a:buNone/>
            </a:pPr>
            <a:r>
              <a:rPr lang="en-GB" altLang="en-US"/>
              <a:t>By now, the Little Red Hen was tired. “Who will help me bake the bread?” asked Little Red Hen.</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8674" name="Content Placeholder 15"/>
          <p:cNvSpPr>
            <a:spLocks/>
          </p:cNvSpPr>
          <p:nvPr/>
        </p:nvSpPr>
        <p:spPr bwMode="auto">
          <a:xfrm>
            <a:off x="628650" y="331788"/>
            <a:ext cx="7886700" cy="70167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buFont typeface="Arial" panose="020B0604020202020204" pitchFamily="34" charset="0"/>
              <a:buNone/>
            </a:pPr>
            <a:r>
              <a:rPr lang="en-GB" altLang="en-US"/>
              <a:t>“Not I,” barked the lazy dog.</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9698" name="Content Placeholder 15"/>
          <p:cNvSpPr>
            <a:spLocks/>
          </p:cNvSpPr>
          <p:nvPr/>
        </p:nvSpPr>
        <p:spPr bwMode="auto">
          <a:xfrm>
            <a:off x="628650" y="331788"/>
            <a:ext cx="7886700" cy="70167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buFont typeface="Arial" panose="020B0604020202020204" pitchFamily="34" charset="0"/>
              <a:buNone/>
            </a:pPr>
            <a:r>
              <a:rPr lang="en-GB" altLang="en-US"/>
              <a:t>“Not I,” purred the sleepy cat.</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0722" name="Content Placeholder 15"/>
          <p:cNvSpPr>
            <a:spLocks/>
          </p:cNvSpPr>
          <p:nvPr/>
        </p:nvSpPr>
        <p:spPr bwMode="auto">
          <a:xfrm>
            <a:off x="628650" y="331788"/>
            <a:ext cx="7886700" cy="70167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buFont typeface="Arial" panose="020B0604020202020204" pitchFamily="34" charset="0"/>
              <a:buNone/>
            </a:pPr>
            <a:r>
              <a:rPr lang="en-GB" altLang="en-US"/>
              <a:t>“Not I,” quacked the noisy duck.</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1746" name="Content Placeholder 15"/>
          <p:cNvSpPr>
            <a:spLocks/>
          </p:cNvSpPr>
          <p:nvPr/>
        </p:nvSpPr>
        <p:spPr bwMode="auto">
          <a:xfrm>
            <a:off x="628650" y="331788"/>
            <a:ext cx="7886700" cy="70167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buFont typeface="Arial" panose="020B0604020202020204" pitchFamily="34" charset="0"/>
              <a:buNone/>
            </a:pPr>
            <a:r>
              <a:rPr lang="en-GB" altLang="en-US"/>
              <a:t>“Then I will,” said the Little Red Hen. So the Little Red Hen baked the bread all by herself. When the bread was finished, the Little Red Hen asked, “Who will help me eat the bread?”</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2770" name="Content Placeholder 15"/>
          <p:cNvSpPr>
            <a:spLocks/>
          </p:cNvSpPr>
          <p:nvPr/>
        </p:nvSpPr>
        <p:spPr bwMode="auto">
          <a:xfrm>
            <a:off x="628650" y="331788"/>
            <a:ext cx="7886700" cy="70167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buFont typeface="Arial" panose="020B0604020202020204" pitchFamily="34" charset="0"/>
              <a:buNone/>
            </a:pPr>
            <a:r>
              <a:rPr lang="en-GB" altLang="en-US"/>
              <a:t>“I will!” barked the lazy dog.</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3794" name="Content Placeholder 15"/>
          <p:cNvSpPr>
            <a:spLocks/>
          </p:cNvSpPr>
          <p:nvPr/>
        </p:nvSpPr>
        <p:spPr bwMode="auto">
          <a:xfrm>
            <a:off x="628650" y="331788"/>
            <a:ext cx="7886700" cy="70167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buFont typeface="Arial" panose="020B0604020202020204" pitchFamily="34" charset="0"/>
              <a:buNone/>
            </a:pPr>
            <a:r>
              <a:rPr lang="en-GB" altLang="en-US"/>
              <a:t>“I will!” purred the sleepy cat.</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4818" name="Content Placeholder 15"/>
          <p:cNvSpPr>
            <a:spLocks/>
          </p:cNvSpPr>
          <p:nvPr/>
        </p:nvSpPr>
        <p:spPr bwMode="auto">
          <a:xfrm>
            <a:off x="628650" y="331788"/>
            <a:ext cx="7886700" cy="70167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buFont typeface="Arial" panose="020B0604020202020204" pitchFamily="34" charset="0"/>
              <a:buNone/>
            </a:pPr>
            <a:r>
              <a:rPr lang="en-GB" altLang="en-US"/>
              <a:t>“I will!” quacked the noisy duck.</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5842" name="Content Placeholder 15"/>
          <p:cNvSpPr>
            <a:spLocks/>
          </p:cNvSpPr>
          <p:nvPr/>
        </p:nvSpPr>
        <p:spPr bwMode="auto">
          <a:xfrm>
            <a:off x="628650" y="331788"/>
            <a:ext cx="7886700" cy="70167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buFont typeface="Arial" panose="020B0604020202020204" pitchFamily="34" charset="0"/>
              <a:buNone/>
            </a:pPr>
            <a:r>
              <a:rPr lang="en-GB" altLang="en-US"/>
              <a:t>“No, I will!” said the Little Red Hen. So the Little Red Hen ate the bread all by herself.</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6866" name="Content Placeholder 15"/>
          <p:cNvSpPr>
            <a:spLocks/>
          </p:cNvSpPr>
          <p:nvPr/>
        </p:nvSpPr>
        <p:spPr bwMode="auto">
          <a:xfrm>
            <a:off x="628650" y="549275"/>
            <a:ext cx="7886700" cy="804863"/>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buFont typeface="Arial" panose="020B0604020202020204" pitchFamily="34" charset="0"/>
              <a:buNone/>
            </a:pPr>
            <a:r>
              <a:rPr lang="en-GB" altLang="en-US" sz="4000"/>
              <a:t>The End</a:t>
            </a:r>
          </a:p>
        </p:txBody>
      </p:sp>
    </p:spTree>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1350</TotalTime>
  <Words>445</Words>
  <Application>Microsoft Office PowerPoint</Application>
  <PresentationFormat>On-screen Show (4:3)</PresentationFormat>
  <Paragraphs>30</Paragraphs>
  <Slides>30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30</vt:i4>
      </vt:variant>
    </vt:vector>
  </HeadingPairs>
  <TitlesOfParts>
    <vt:vector size="36" baseType="lpstr">
      <vt:lpstr>Twinkl</vt:lpstr>
      <vt:lpstr>Arial</vt:lpstr>
      <vt:lpstr>Sassoon Infant Rg</vt:lpstr>
      <vt:lpstr>Calibri</vt:lpstr>
      <vt:lpstr>Twinkl SemiBold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Janine Nayler</cp:lastModifiedBy>
  <cp:revision>134</cp:revision>
  <dcterms:created xsi:type="dcterms:W3CDTF">2014-10-01T16:09:27Z</dcterms:created>
  <dcterms:modified xsi:type="dcterms:W3CDTF">2021-01-05T12:22:16Z</dcterms:modified>
</cp:coreProperties>
</file>