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64" r:id="rId3"/>
    <p:sldId id="265" r:id="rId4"/>
    <p:sldId id="266" r:id="rId5"/>
    <p:sldId id="267" r:id="rId6"/>
    <p:sldId id="263" r:id="rId7"/>
    <p:sldId id="258" r:id="rId8"/>
    <p:sldId id="257" r:id="rId9"/>
    <p:sldId id="261" r:id="rId10"/>
    <p:sldId id="260" r:id="rId11"/>
    <p:sldId id="262" r:id="rId12"/>
    <p:sldId id="270" r:id="rId13"/>
    <p:sldId id="268" r:id="rId14"/>
    <p:sldId id="269" r:id="rId15"/>
    <p:sldId id="271" r:id="rId16"/>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A9074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47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smtClean="0"/>
            </a:lvl1pPr>
          </a:lstStyle>
          <a:p>
            <a:pPr>
              <a:defRPr/>
            </a:pPr>
            <a:endParaRPr lang="en-GB" altLang="en-US"/>
          </a:p>
        </p:txBody>
      </p:sp>
      <p:sp>
        <p:nvSpPr>
          <p:cNvPr id="307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smtClean="0"/>
            </a:lvl1pPr>
          </a:lstStyle>
          <a:p>
            <a:pPr>
              <a:defRPr/>
            </a:pPr>
            <a:endParaRPr lang="en-GB" altLang="en-US"/>
          </a:p>
        </p:txBody>
      </p:sp>
      <p:sp>
        <p:nvSpPr>
          <p:cNvPr id="2052"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noProof="0" smtClean="0"/>
              <a:t>Click to edit Master text styles</a:t>
            </a:r>
          </a:p>
          <a:p>
            <a:pPr lvl="1"/>
            <a:r>
              <a:rPr lang="en-GB" altLang="en-US" noProof="0" smtClean="0"/>
              <a:t>Second level</a:t>
            </a:r>
          </a:p>
          <a:p>
            <a:pPr lvl="2"/>
            <a:r>
              <a:rPr lang="en-GB" altLang="en-US" noProof="0" smtClean="0"/>
              <a:t>Third level</a:t>
            </a:r>
          </a:p>
          <a:p>
            <a:pPr lvl="3"/>
            <a:r>
              <a:rPr lang="en-GB" altLang="en-US" noProof="0" smtClean="0"/>
              <a:t>Fourth level</a:t>
            </a:r>
          </a:p>
          <a:p>
            <a:pPr lvl="4"/>
            <a:r>
              <a:rPr lang="en-GB" altLang="en-US" noProof="0" smtClean="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smtClean="0"/>
            </a:lvl1pPr>
          </a:lstStyle>
          <a:p>
            <a:pPr>
              <a:defRPr/>
            </a:pPr>
            <a:endParaRPr lang="en-GB" alt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A1BE8370-FDBF-4B98-BB79-D84AF2D3815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82911AD-2530-44C0-A96E-BFAFD4506723}" type="slidenum">
              <a:rPr lang="en-GB" altLang="en-US"/>
              <a:pPr/>
              <a:t>1</a:t>
            </a:fld>
            <a:endParaRPr lang="en-GB" altLang="en-US"/>
          </a:p>
        </p:txBody>
      </p:sp>
      <p:sp>
        <p:nvSpPr>
          <p:cNvPr id="4099" name="Rectangle 2"/>
          <p:cNvSpPr>
            <a:spLocks noRot="1" noChangeArrowheads="1" noTextEdit="1"/>
          </p:cNvSpPr>
          <p:nvPr>
            <p:ph type="sldImg"/>
          </p:nvPr>
        </p:nvSpPr>
        <p:spPr>
          <a:ln/>
        </p:spPr>
      </p:sp>
      <p:sp>
        <p:nvSpPr>
          <p:cNvPr id="4100"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45B65E7-E157-40C0-B27F-107F56422881}" type="slidenum">
              <a:rPr lang="en-GB" altLang="en-US"/>
              <a:pPr/>
              <a:t>2</a:t>
            </a:fld>
            <a:endParaRPr lang="en-GB" altLang="en-US"/>
          </a:p>
        </p:txBody>
      </p:sp>
      <p:sp>
        <p:nvSpPr>
          <p:cNvPr id="6147" name="Rectangle 2"/>
          <p:cNvSpPr>
            <a:spLocks noRot="1" noChangeArrowheads="1" noTextEdit="1"/>
          </p:cNvSpPr>
          <p:nvPr>
            <p:ph type="sldImg"/>
          </p:nvPr>
        </p:nvSpPr>
        <p:spPr>
          <a:ln/>
        </p:spPr>
      </p:sp>
      <p:sp>
        <p:nvSpPr>
          <p:cNvPr id="6148"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02F1452-9150-422D-A660-4FA3DA49ACF5}" type="slidenum">
              <a:rPr lang="en-GB" altLang="en-US"/>
              <a:pPr/>
              <a:t>3</a:t>
            </a:fld>
            <a:endParaRPr lang="en-GB" altLang="en-US"/>
          </a:p>
        </p:txBody>
      </p:sp>
      <p:sp>
        <p:nvSpPr>
          <p:cNvPr id="8195" name="Rectangle 2"/>
          <p:cNvSpPr>
            <a:spLocks noRo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5A3D4EA-9A23-40C3-8106-69FA95A277BA}" type="slidenum">
              <a:rPr lang="en-GB" altLang="en-US"/>
              <a:pPr/>
              <a:t>4</a:t>
            </a:fld>
            <a:endParaRPr lang="en-GB" altLang="en-US"/>
          </a:p>
        </p:txBody>
      </p:sp>
      <p:sp>
        <p:nvSpPr>
          <p:cNvPr id="10243" name="Rectangle 2"/>
          <p:cNvSpPr>
            <a:spLocks noRot="1" noChangeArrowheads="1" noTextEdit="1"/>
          </p:cNvSpPr>
          <p:nvPr>
            <p:ph type="sldImg"/>
          </p:nvPr>
        </p:nvSpPr>
        <p:spPr>
          <a:ln/>
        </p:spPr>
      </p:sp>
      <p:sp>
        <p:nvSpPr>
          <p:cNvPr id="10244"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52CB3FF-DF09-44AB-B3B0-A9233998A598}" type="slidenum">
              <a:rPr lang="en-GB" altLang="en-US"/>
              <a:pPr/>
              <a:t>5</a:t>
            </a:fld>
            <a:endParaRPr lang="en-GB" altLang="en-US"/>
          </a:p>
        </p:txBody>
      </p:sp>
      <p:sp>
        <p:nvSpPr>
          <p:cNvPr id="12291" name="Rectangle 2"/>
          <p:cNvSpPr>
            <a:spLocks noRot="1" noChangeArrowheads="1" noTextEdit="1"/>
          </p:cNvSpPr>
          <p:nvPr>
            <p:ph type="sldImg"/>
          </p:nvPr>
        </p:nvSpPr>
        <p:spPr>
          <a:ln/>
        </p:spPr>
      </p:sp>
      <p:sp>
        <p:nvSpPr>
          <p:cNvPr id="12292"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15D9FFB-ADB0-43DD-A0F8-4BDDCDC34A1F}" type="slidenum">
              <a:rPr lang="en-GB" altLang="en-US"/>
              <a:pPr/>
              <a:t>6</a:t>
            </a:fld>
            <a:endParaRPr lang="en-GB" altLang="en-US"/>
          </a:p>
        </p:txBody>
      </p:sp>
      <p:sp>
        <p:nvSpPr>
          <p:cNvPr id="14339" name="Rectangle 2"/>
          <p:cNvSpPr>
            <a:spLocks noRo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653E7AD-D9CA-4604-86F4-7943C295F7C2}" type="slidenum">
              <a:rPr lang="en-GB" altLang="en-US"/>
              <a:pPr/>
              <a:t>7</a:t>
            </a:fld>
            <a:endParaRPr lang="en-GB" altLang="en-US"/>
          </a:p>
        </p:txBody>
      </p:sp>
      <p:sp>
        <p:nvSpPr>
          <p:cNvPr id="16387" name="Rectangle 2"/>
          <p:cNvSpPr>
            <a:spLocks noRot="1" noChangeArrowheads="1" noTextEdit="1"/>
          </p:cNvSpPr>
          <p:nvPr>
            <p:ph type="sldImg"/>
          </p:nvPr>
        </p:nvSpPr>
        <p:spPr>
          <a:ln/>
        </p:spPr>
      </p:sp>
      <p:sp>
        <p:nvSpPr>
          <p:cNvPr id="16388"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34D7404-4E4C-40B8-8863-DEAC6CA44256}" type="slidenum">
              <a:rPr lang="en-GB" altLang="en-US"/>
              <a:pPr/>
              <a:t>8</a:t>
            </a:fld>
            <a:endParaRPr lang="en-GB" altLang="en-US"/>
          </a:p>
        </p:txBody>
      </p:sp>
      <p:sp>
        <p:nvSpPr>
          <p:cNvPr id="18435" name="Rectangle 2"/>
          <p:cNvSpPr>
            <a:spLocks noRo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2852AD8-8360-483D-9F4B-FD994F1A3073}" type="slidenum">
              <a:rPr lang="en-GB" altLang="en-US"/>
              <a:pPr/>
              <a:t>9</a:t>
            </a:fld>
            <a:endParaRPr lang="en-GB" altLang="en-US"/>
          </a:p>
        </p:txBody>
      </p:sp>
      <p:sp>
        <p:nvSpPr>
          <p:cNvPr id="20483" name="Rectangle 2"/>
          <p:cNvSpPr>
            <a:spLocks noRot="1" noChangeArrowheads="1" noTextEdit="1"/>
          </p:cNvSpPr>
          <p:nvPr>
            <p:ph type="sldImg"/>
          </p:nvPr>
        </p:nvSpPr>
        <p:spPr>
          <a:ln/>
        </p:spPr>
      </p:sp>
      <p:sp>
        <p:nvSpPr>
          <p:cNvPr id="20484"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1B3800E-50FC-4B00-ACC7-980B37AB9E56}" type="slidenum">
              <a:rPr lang="en-GB" altLang="en-US"/>
              <a:pPr/>
              <a:t>10</a:t>
            </a:fld>
            <a:endParaRPr lang="en-GB" altLang="en-US"/>
          </a:p>
        </p:txBody>
      </p:sp>
      <p:sp>
        <p:nvSpPr>
          <p:cNvPr id="22531" name="Rectangle 2"/>
          <p:cNvSpPr>
            <a:spLocks noRot="1" noChangeArrowheads="1" noTextEdit="1"/>
          </p:cNvSpPr>
          <p:nvPr>
            <p:ph type="sldImg"/>
          </p:nvPr>
        </p:nvSpPr>
        <p:spPr>
          <a:ln/>
        </p:spPr>
      </p:sp>
      <p:sp>
        <p:nvSpPr>
          <p:cNvPr id="22532"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8A20D70-5971-44E8-BE91-75EC3D031F32}" type="slidenum">
              <a:rPr lang="en-GB" altLang="en-US"/>
              <a:pPr/>
              <a:t>11</a:t>
            </a:fld>
            <a:endParaRPr lang="en-GB" altLang="en-US"/>
          </a:p>
        </p:txBody>
      </p:sp>
      <p:sp>
        <p:nvSpPr>
          <p:cNvPr id="24579" name="Rectangle 2"/>
          <p:cNvSpPr>
            <a:spLocks noRot="1" noChangeArrowheads="1" noTextEdit="1"/>
          </p:cNvSpPr>
          <p:nvPr>
            <p:ph type="sldImg"/>
          </p:nvPr>
        </p:nvSpPr>
        <p:spPr>
          <a:ln/>
        </p:spPr>
      </p:sp>
      <p:sp>
        <p:nvSpPr>
          <p:cNvPr id="24580"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1E02A42F-E96D-4B7C-98D9-8FE9B16E2291}" type="slidenum">
              <a:rPr lang="en-GB" altLang="en-US"/>
              <a:pPr>
                <a:defRPr/>
              </a:pPr>
              <a:t>‹#›</a:t>
            </a:fld>
            <a:endParaRPr lang="en-GB" altLang="en-US"/>
          </a:p>
        </p:txBody>
      </p:sp>
    </p:spTree>
    <p:extLst>
      <p:ext uri="{BB962C8B-B14F-4D97-AF65-F5344CB8AC3E}">
        <p14:creationId xmlns:p14="http://schemas.microsoft.com/office/powerpoint/2010/main" val="3550794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78EE73D9-7E9B-466C-85A8-FBF07C33F83B}" type="slidenum">
              <a:rPr lang="en-GB" altLang="en-US"/>
              <a:pPr>
                <a:defRPr/>
              </a:pPr>
              <a:t>‹#›</a:t>
            </a:fld>
            <a:endParaRPr lang="en-GB" altLang="en-US"/>
          </a:p>
        </p:txBody>
      </p:sp>
    </p:spTree>
    <p:extLst>
      <p:ext uri="{BB962C8B-B14F-4D97-AF65-F5344CB8AC3E}">
        <p14:creationId xmlns:p14="http://schemas.microsoft.com/office/powerpoint/2010/main" val="21927586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D441564D-90F6-4E56-AAAD-4919FE7DEBF2}" type="slidenum">
              <a:rPr lang="en-GB" altLang="en-US"/>
              <a:pPr>
                <a:defRPr/>
              </a:pPr>
              <a:t>‹#›</a:t>
            </a:fld>
            <a:endParaRPr lang="en-GB" altLang="en-US"/>
          </a:p>
        </p:txBody>
      </p:sp>
    </p:spTree>
    <p:extLst>
      <p:ext uri="{BB962C8B-B14F-4D97-AF65-F5344CB8AC3E}">
        <p14:creationId xmlns:p14="http://schemas.microsoft.com/office/powerpoint/2010/main" val="452092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pPr>
              <a:defRPr/>
            </a:pPr>
            <a:fld id="{828DB165-3A8E-408D-ACC0-669BFB9B7783}" type="slidenum">
              <a:rPr lang="en-GB" altLang="en-US"/>
              <a:pPr>
                <a:defRPr/>
              </a:pPr>
              <a:t>‹#›</a:t>
            </a:fld>
            <a:endParaRPr lang="en-GB" altLang="en-US"/>
          </a:p>
        </p:txBody>
      </p:sp>
    </p:spTree>
    <p:extLst>
      <p:ext uri="{BB962C8B-B14F-4D97-AF65-F5344CB8AC3E}">
        <p14:creationId xmlns:p14="http://schemas.microsoft.com/office/powerpoint/2010/main" val="34314730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6"/>
          <p:cNvSpPr>
            <a:spLocks noGrp="1" noChangeArrowheads="1"/>
          </p:cNvSpPr>
          <p:nvPr>
            <p:ph type="sldNum" sz="quarter" idx="12"/>
          </p:nvPr>
        </p:nvSpPr>
        <p:spPr>
          <a:ln/>
        </p:spPr>
        <p:txBody>
          <a:bodyPr/>
          <a:lstStyle>
            <a:lvl1pPr>
              <a:defRPr/>
            </a:lvl1pPr>
          </a:lstStyle>
          <a:p>
            <a:pPr>
              <a:defRPr/>
            </a:pPr>
            <a:fld id="{0A0461D6-6673-41E2-89FA-410833BAE640}" type="slidenum">
              <a:rPr lang="en-GB" altLang="en-US"/>
              <a:pPr>
                <a:defRPr/>
              </a:pPr>
              <a:t>‹#›</a:t>
            </a:fld>
            <a:endParaRPr lang="en-GB" altLang="en-US"/>
          </a:p>
        </p:txBody>
      </p:sp>
    </p:spTree>
    <p:extLst>
      <p:ext uri="{BB962C8B-B14F-4D97-AF65-F5344CB8AC3E}">
        <p14:creationId xmlns:p14="http://schemas.microsoft.com/office/powerpoint/2010/main" val="26485498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p:cNvSpPr>
            <a:spLocks noGrp="1" noChangeArrowheads="1"/>
          </p:cNvSpPr>
          <p:nvPr>
            <p:ph type="sldNum" sz="quarter" idx="12"/>
          </p:nvPr>
        </p:nvSpPr>
        <p:spPr>
          <a:ln/>
        </p:spPr>
        <p:txBody>
          <a:bodyPr/>
          <a:lstStyle>
            <a:lvl1pPr>
              <a:defRPr/>
            </a:lvl1pPr>
          </a:lstStyle>
          <a:p>
            <a:pPr>
              <a:defRPr/>
            </a:pPr>
            <a:fld id="{30C666EE-2F38-415C-8FCE-AE83ACF8D9A3}" type="slidenum">
              <a:rPr lang="en-GB" altLang="en-US"/>
              <a:pPr>
                <a:defRPr/>
              </a:pPr>
              <a:t>‹#›</a:t>
            </a:fld>
            <a:endParaRPr lang="en-GB" altLang="en-US"/>
          </a:p>
        </p:txBody>
      </p:sp>
    </p:spTree>
    <p:extLst>
      <p:ext uri="{BB962C8B-B14F-4D97-AF65-F5344CB8AC3E}">
        <p14:creationId xmlns:p14="http://schemas.microsoft.com/office/powerpoint/2010/main" val="39332700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6"/>
          <p:cNvSpPr>
            <a:spLocks noGrp="1" noChangeArrowheads="1"/>
          </p:cNvSpPr>
          <p:nvPr>
            <p:ph type="sldNum" sz="quarter" idx="12"/>
          </p:nvPr>
        </p:nvSpPr>
        <p:spPr>
          <a:ln/>
        </p:spPr>
        <p:txBody>
          <a:bodyPr/>
          <a:lstStyle>
            <a:lvl1pPr>
              <a:defRPr/>
            </a:lvl1pPr>
          </a:lstStyle>
          <a:p>
            <a:pPr>
              <a:defRPr/>
            </a:pPr>
            <a:fld id="{7A8022DF-71DA-480F-8B64-5AC532B9D890}" type="slidenum">
              <a:rPr lang="en-GB" altLang="en-US"/>
              <a:pPr>
                <a:defRPr/>
              </a:pPr>
              <a:t>‹#›</a:t>
            </a:fld>
            <a:endParaRPr lang="en-GB" altLang="en-US"/>
          </a:p>
        </p:txBody>
      </p:sp>
    </p:spTree>
    <p:extLst>
      <p:ext uri="{BB962C8B-B14F-4D97-AF65-F5344CB8AC3E}">
        <p14:creationId xmlns:p14="http://schemas.microsoft.com/office/powerpoint/2010/main" val="36157853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pPr>
              <a:defRPr/>
            </a:pPr>
            <a:fld id="{361079A2-31A1-42BD-82FB-3EF98AFF8ECD}" type="slidenum">
              <a:rPr lang="en-GB" altLang="en-US"/>
              <a:pPr>
                <a:defRPr/>
              </a:pPr>
              <a:t>‹#›</a:t>
            </a:fld>
            <a:endParaRPr lang="en-GB" altLang="en-US"/>
          </a:p>
        </p:txBody>
      </p:sp>
    </p:spTree>
    <p:extLst>
      <p:ext uri="{BB962C8B-B14F-4D97-AF65-F5344CB8AC3E}">
        <p14:creationId xmlns:p14="http://schemas.microsoft.com/office/powerpoint/2010/main" val="7883925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pPr>
              <a:defRPr/>
            </a:pPr>
            <a:fld id="{929DB62B-B8CE-4E81-9834-7387EA6672AF}" type="slidenum">
              <a:rPr lang="en-GB" altLang="en-US"/>
              <a:pPr>
                <a:defRPr/>
              </a:pPr>
              <a:t>‹#›</a:t>
            </a:fld>
            <a:endParaRPr lang="en-GB" altLang="en-US"/>
          </a:p>
        </p:txBody>
      </p:sp>
    </p:spTree>
    <p:extLst>
      <p:ext uri="{BB962C8B-B14F-4D97-AF65-F5344CB8AC3E}">
        <p14:creationId xmlns:p14="http://schemas.microsoft.com/office/powerpoint/2010/main" val="33832896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0FD26CDB-A1F1-4EA7-BF16-3B62275F2E30}" type="slidenum">
              <a:rPr lang="en-GB" altLang="en-US"/>
              <a:pPr>
                <a:defRPr/>
              </a:pPr>
              <a:t>‹#›</a:t>
            </a:fld>
            <a:endParaRPr lang="en-GB" altLang="en-US"/>
          </a:p>
        </p:txBody>
      </p:sp>
    </p:spTree>
    <p:extLst>
      <p:ext uri="{BB962C8B-B14F-4D97-AF65-F5344CB8AC3E}">
        <p14:creationId xmlns:p14="http://schemas.microsoft.com/office/powerpoint/2010/main" val="1618487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35D8D6F3-9712-4DEA-A15F-949185384105}" type="slidenum">
              <a:rPr lang="en-GB" altLang="en-US"/>
              <a:pPr>
                <a:defRPr/>
              </a:pPr>
              <a:t>‹#›</a:t>
            </a:fld>
            <a:endParaRPr lang="en-GB" altLang="en-US"/>
          </a:p>
        </p:txBody>
      </p:sp>
    </p:spTree>
    <p:extLst>
      <p:ext uri="{BB962C8B-B14F-4D97-AF65-F5344CB8AC3E}">
        <p14:creationId xmlns:p14="http://schemas.microsoft.com/office/powerpoint/2010/main" val="14673689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lvl1pPr>
          </a:lstStyle>
          <a:p>
            <a:pPr>
              <a:defRPr/>
            </a:pPr>
            <a:endParaRPr lang="en-GB" alt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smtClean="0"/>
            </a:lvl1pPr>
          </a:lstStyle>
          <a:p>
            <a:pPr>
              <a:defRPr/>
            </a:pPr>
            <a:endParaRPr lang="en-GB" alt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7E83C57B-8F21-4F77-8A7B-337C5A51DB0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6"/>
          <p:cNvSpPr txBox="1">
            <a:spLocks noChangeArrowheads="1"/>
          </p:cNvSpPr>
          <p:nvPr/>
        </p:nvSpPr>
        <p:spPr bwMode="auto">
          <a:xfrm>
            <a:off x="900113" y="6453188"/>
            <a:ext cx="748823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endParaRPr lang="en-US" altLang="en-US"/>
          </a:p>
        </p:txBody>
      </p:sp>
      <p:pic>
        <p:nvPicPr>
          <p:cNvPr id="3075" name="Picture 8" descr="van_Gogh_self_portrai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8538" y="188913"/>
            <a:ext cx="4876800" cy="604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Text Box 9"/>
          <p:cNvSpPr txBox="1">
            <a:spLocks noChangeArrowheads="1"/>
          </p:cNvSpPr>
          <p:nvPr/>
        </p:nvSpPr>
        <p:spPr bwMode="auto">
          <a:xfrm>
            <a:off x="2124075" y="6381750"/>
            <a:ext cx="54006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Vincent Van Gogh ‘Self Portrait’ 1889</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5" descr="Vincent%20Van%20Gogh,%20self-portrai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4075" y="188913"/>
            <a:ext cx="5140325" cy="6192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Text Box 6"/>
          <p:cNvSpPr txBox="1">
            <a:spLocks noChangeArrowheads="1"/>
          </p:cNvSpPr>
          <p:nvPr/>
        </p:nvSpPr>
        <p:spPr bwMode="auto">
          <a:xfrm>
            <a:off x="1835150" y="6524625"/>
            <a:ext cx="597693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Vincent Van Gogh ‘Self Portrait with Bandaged Ear’ 1889</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5" descr="picasso_selfport190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975" y="188913"/>
            <a:ext cx="4608513" cy="590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 Box 6"/>
          <p:cNvSpPr txBox="1">
            <a:spLocks noChangeArrowheads="1"/>
          </p:cNvSpPr>
          <p:nvPr/>
        </p:nvSpPr>
        <p:spPr bwMode="auto">
          <a:xfrm>
            <a:off x="2268538" y="6308725"/>
            <a:ext cx="49672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Pablo Picasso ‘Self Portrait’ oil on canvas 1907</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5" descr="02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5875" y="188913"/>
            <a:ext cx="4327525" cy="597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Text Box 6"/>
          <p:cNvSpPr txBox="1">
            <a:spLocks noChangeArrowheads="1"/>
          </p:cNvSpPr>
          <p:nvPr/>
        </p:nvSpPr>
        <p:spPr bwMode="auto">
          <a:xfrm>
            <a:off x="2555875" y="6237288"/>
            <a:ext cx="43211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Pablo Picasso self portrait in charcoal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6"/>
          <p:cNvSpPr txBox="1">
            <a:spLocks noChangeArrowheads="1"/>
          </p:cNvSpPr>
          <p:nvPr/>
        </p:nvSpPr>
        <p:spPr bwMode="auto">
          <a:xfrm>
            <a:off x="2195513" y="6453188"/>
            <a:ext cx="47529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Frida Kahlo ‘Self Portrait with Monkey’ 1940 </a:t>
            </a:r>
          </a:p>
        </p:txBody>
      </p:sp>
      <p:pic>
        <p:nvPicPr>
          <p:cNvPr id="11267" name="Picture 9" descr="Frida Kahlo, Self-Portrait with Monkey, 194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513" y="188913"/>
            <a:ext cx="5084762" cy="6335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Richard Hamilton Four Self Portraits - 05.3.81 199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0"/>
            <a:ext cx="6618288" cy="664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Rectangle 5"/>
          <p:cNvSpPr>
            <a:spLocks noChangeArrowheads="1"/>
          </p:cNvSpPr>
          <p:nvPr/>
        </p:nvSpPr>
        <p:spPr bwMode="auto">
          <a:xfrm>
            <a:off x="1042988" y="6491288"/>
            <a:ext cx="7232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Richard Hamilton, ‘Four Self Portraits’ Polaroid photos and paint 1990</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5" descr="Self-Portrai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713" y="188913"/>
            <a:ext cx="5478462" cy="55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ext Box 6"/>
          <p:cNvSpPr txBox="1">
            <a:spLocks noChangeArrowheads="1"/>
          </p:cNvSpPr>
          <p:nvPr/>
        </p:nvSpPr>
        <p:spPr bwMode="auto">
          <a:xfrm>
            <a:off x="1331913" y="5876925"/>
            <a:ext cx="64801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     Andy Warhol ‘Self-Portrait’ screenprint 1986</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5" descr="Francis Bacon, Three Studies for a Self-Portrait, 197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13" y="1052513"/>
            <a:ext cx="7956550" cy="307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Text Box 6"/>
          <p:cNvSpPr txBox="1">
            <a:spLocks noChangeArrowheads="1"/>
          </p:cNvSpPr>
          <p:nvPr/>
        </p:nvSpPr>
        <p:spPr bwMode="auto">
          <a:xfrm>
            <a:off x="684213" y="4581525"/>
            <a:ext cx="7920037" cy="779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endParaRPr lang="en-GB" altLang="en-US"/>
          </a:p>
          <a:p>
            <a:pPr eaLnBrk="1" hangingPunct="1">
              <a:spcBef>
                <a:spcPct val="50000"/>
              </a:spcBef>
            </a:pPr>
            <a:r>
              <a:rPr lang="en-GB" altLang="en-US"/>
              <a:t>Francis Bacon ‘Three Studies for a Self-Portrait’ oil on canvas, 1979</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5" descr="Melanie and Me Swimm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2275" y="188913"/>
            <a:ext cx="6105525" cy="616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ext Box 6"/>
          <p:cNvSpPr txBox="1">
            <a:spLocks noChangeArrowheads="1"/>
          </p:cNvSpPr>
          <p:nvPr/>
        </p:nvSpPr>
        <p:spPr bwMode="auto">
          <a:xfrm>
            <a:off x="1042988" y="6381750"/>
            <a:ext cx="741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Micheal Andrews ‘Melanie and Me Swimming’ oil on canvas, 1978-9</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3" descr="The Artist's Ha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188913"/>
            <a:ext cx="8424862" cy="524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Text Box 4"/>
          <p:cNvSpPr txBox="1">
            <a:spLocks noChangeArrowheads="1"/>
          </p:cNvSpPr>
          <p:nvPr/>
        </p:nvSpPr>
        <p:spPr bwMode="auto">
          <a:xfrm>
            <a:off x="468313" y="5589588"/>
            <a:ext cx="842486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Barbara Hepworth ‘The Artist’s Hand’ bronze, 1967</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5" descr="Peter Blake Self-Portrait with Badges 196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775" y="115888"/>
            <a:ext cx="4206875" cy="6335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Text Box 6"/>
          <p:cNvSpPr txBox="1">
            <a:spLocks noChangeArrowheads="1"/>
          </p:cNvSpPr>
          <p:nvPr/>
        </p:nvSpPr>
        <p:spPr bwMode="auto">
          <a:xfrm>
            <a:off x="1547813" y="6453188"/>
            <a:ext cx="619283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Peter Blake, ‘Self Portrait with Badges’ oil on board, 1961</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Box 1"/>
          <p:cNvSpPr txBox="1">
            <a:spLocks noChangeArrowheads="1"/>
          </p:cNvSpPr>
          <p:nvPr/>
        </p:nvSpPr>
        <p:spPr bwMode="auto">
          <a:xfrm>
            <a:off x="4822825" y="115888"/>
            <a:ext cx="43211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b="1" u="sng"/>
              <a:t>Portrait Guidelines </a:t>
            </a:r>
          </a:p>
        </p:txBody>
      </p:sp>
      <p:pic>
        <p:nvPicPr>
          <p:cNvPr id="25603" name="Picture 2" descr="'How to draw a self portrait' poster to support our primary Art lessons for KS2 at PlanBee"/>
          <p:cNvPicPr>
            <a:picLocks noChangeAspect="1" noChangeArrowheads="1"/>
          </p:cNvPicPr>
          <p:nvPr/>
        </p:nvPicPr>
        <p:blipFill>
          <a:blip r:embed="rId2">
            <a:extLst>
              <a:ext uri="{28A0092B-C50C-407E-A947-70E740481C1C}">
                <a14:useLocalDpi xmlns:a14="http://schemas.microsoft.com/office/drawing/2010/main" val="0"/>
              </a:ext>
            </a:extLst>
          </a:blip>
          <a:srcRect t="4192" b="3479"/>
          <a:stretch>
            <a:fillRect/>
          </a:stretch>
        </p:blipFill>
        <p:spPr bwMode="auto">
          <a:xfrm>
            <a:off x="0" y="50800"/>
            <a:ext cx="4906963" cy="680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750" y="404813"/>
            <a:ext cx="8064500" cy="6186487"/>
          </a:xfrm>
          <a:prstGeom prst="rect">
            <a:avLst/>
          </a:prstGeom>
          <a:noFill/>
        </p:spPr>
        <p:txBody>
          <a:bodyPr>
            <a:spAutoFit/>
          </a:bodyPr>
          <a:lstStyle/>
          <a:p>
            <a:pPr algn="ctr" eaLnBrk="1" hangingPunct="1">
              <a:defRPr/>
            </a:pPr>
            <a:r>
              <a:rPr lang="en-GB" b="1" u="sng" dirty="0">
                <a:solidFill>
                  <a:srgbClr val="0070C0"/>
                </a:solidFill>
                <a:latin typeface="Comic Sans MS" panose="030F0702030302020204" pitchFamily="66" charset="0"/>
              </a:rPr>
              <a:t>Tasks</a:t>
            </a:r>
            <a:r>
              <a:rPr lang="en-GB" b="1" u="sng" dirty="0">
                <a:latin typeface="Comic Sans MS" panose="030F0702030302020204" pitchFamily="66" charset="0"/>
              </a:rPr>
              <a:t> </a:t>
            </a:r>
          </a:p>
          <a:p>
            <a:pPr algn="ctr" eaLnBrk="1" hangingPunct="1">
              <a:defRPr/>
            </a:pPr>
            <a:endParaRPr lang="en-GB" b="1" u="sng" dirty="0">
              <a:latin typeface="Comic Sans MS" panose="030F0702030302020204" pitchFamily="66" charset="0"/>
            </a:endParaRPr>
          </a:p>
          <a:p>
            <a:pPr eaLnBrk="1" hangingPunct="1">
              <a:defRPr/>
            </a:pPr>
            <a:r>
              <a:rPr lang="en-GB" b="1" u="sng" dirty="0">
                <a:solidFill>
                  <a:srgbClr val="0070C0"/>
                </a:solidFill>
                <a:latin typeface="Comic Sans MS" panose="030F0702030302020204" pitchFamily="66" charset="0"/>
              </a:rPr>
              <a:t>Task 1 </a:t>
            </a:r>
          </a:p>
          <a:p>
            <a:pPr algn="just" eaLnBrk="1" hangingPunct="1">
              <a:defRPr/>
            </a:pPr>
            <a:r>
              <a:rPr lang="en-GB" b="1" dirty="0">
                <a:solidFill>
                  <a:srgbClr val="0070C0"/>
                </a:solidFill>
                <a:latin typeface="Comic Sans MS" panose="030F0702030302020204" pitchFamily="66" charset="0"/>
              </a:rPr>
              <a:t>Look at the different pieces of art and choose two to discuss and compare. Think about </a:t>
            </a:r>
          </a:p>
          <a:p>
            <a:pPr marL="342900" indent="-342900" algn="just" eaLnBrk="1" hangingPunct="1">
              <a:buFontTx/>
              <a:buAutoNum type="arabicPeriod"/>
              <a:defRPr/>
            </a:pPr>
            <a:r>
              <a:rPr lang="en-GB" b="1" dirty="0">
                <a:solidFill>
                  <a:srgbClr val="0070C0"/>
                </a:solidFill>
                <a:latin typeface="Comic Sans MS" panose="030F0702030302020204" pitchFamily="66" charset="0"/>
              </a:rPr>
              <a:t>Why do you like these pieces of work? </a:t>
            </a:r>
          </a:p>
          <a:p>
            <a:pPr marL="342900" indent="-342900" algn="just" eaLnBrk="1" hangingPunct="1">
              <a:buFontTx/>
              <a:buAutoNum type="arabicPeriod"/>
              <a:defRPr/>
            </a:pPr>
            <a:r>
              <a:rPr lang="en-GB" b="1" dirty="0">
                <a:solidFill>
                  <a:srgbClr val="0070C0"/>
                </a:solidFill>
                <a:latin typeface="Comic Sans MS" panose="030F0702030302020204" pitchFamily="66" charset="0"/>
              </a:rPr>
              <a:t>What has the artist used to create the work? </a:t>
            </a:r>
          </a:p>
          <a:p>
            <a:pPr marL="342900" indent="-342900" algn="just" eaLnBrk="1" hangingPunct="1">
              <a:buFontTx/>
              <a:buAutoNum type="arabicPeriod"/>
              <a:defRPr/>
            </a:pPr>
            <a:r>
              <a:rPr lang="en-GB" b="1" dirty="0">
                <a:solidFill>
                  <a:srgbClr val="0070C0"/>
                </a:solidFill>
                <a:latin typeface="Comic Sans MS" panose="030F0702030302020204" pitchFamily="66" charset="0"/>
              </a:rPr>
              <a:t>Does the art reveal anything about their personality? </a:t>
            </a:r>
          </a:p>
          <a:p>
            <a:pPr marL="342900" indent="-342900" algn="just" eaLnBrk="1" hangingPunct="1">
              <a:buFontTx/>
              <a:buAutoNum type="arabicPeriod"/>
              <a:defRPr/>
            </a:pPr>
            <a:r>
              <a:rPr lang="en-GB" b="1" dirty="0">
                <a:solidFill>
                  <a:srgbClr val="0070C0"/>
                </a:solidFill>
                <a:latin typeface="Comic Sans MS" panose="030F0702030302020204" pitchFamily="66" charset="0"/>
              </a:rPr>
              <a:t>What colours and shapes can you see? </a:t>
            </a:r>
          </a:p>
          <a:p>
            <a:pPr marL="342900" indent="-342900" algn="just" eaLnBrk="1" hangingPunct="1">
              <a:buFontTx/>
              <a:buAutoNum type="arabicPeriod"/>
              <a:defRPr/>
            </a:pPr>
            <a:r>
              <a:rPr lang="en-GB" b="1" dirty="0">
                <a:solidFill>
                  <a:srgbClr val="0070C0"/>
                </a:solidFill>
                <a:latin typeface="Comic Sans MS" panose="030F0702030302020204" pitchFamily="66" charset="0"/>
              </a:rPr>
              <a:t>Is there anything in the background? </a:t>
            </a:r>
          </a:p>
          <a:p>
            <a:pPr marL="342900" indent="-342900" algn="just" eaLnBrk="1" hangingPunct="1">
              <a:buFontTx/>
              <a:buAutoNum type="arabicPeriod"/>
              <a:defRPr/>
            </a:pPr>
            <a:endParaRPr lang="en-GB" dirty="0">
              <a:latin typeface="Comic Sans MS" panose="030F0702030302020204" pitchFamily="66" charset="0"/>
            </a:endParaRPr>
          </a:p>
          <a:p>
            <a:pPr algn="just" eaLnBrk="1" hangingPunct="1">
              <a:defRPr/>
            </a:pPr>
            <a:r>
              <a:rPr lang="en-GB" b="1" u="sng" dirty="0">
                <a:solidFill>
                  <a:srgbClr val="00B050"/>
                </a:solidFill>
                <a:latin typeface="Comic Sans MS" panose="030F0702030302020204" pitchFamily="66" charset="0"/>
              </a:rPr>
              <a:t>Task 2 </a:t>
            </a:r>
          </a:p>
          <a:p>
            <a:pPr algn="just" eaLnBrk="1" hangingPunct="1">
              <a:defRPr/>
            </a:pPr>
            <a:r>
              <a:rPr lang="en-GB" b="1" dirty="0">
                <a:solidFill>
                  <a:srgbClr val="00B050"/>
                </a:solidFill>
                <a:latin typeface="Comic Sans MS" panose="030F0702030302020204" pitchFamily="66" charset="0"/>
              </a:rPr>
              <a:t>Look at the self portrait by Peter Blake. What do you think he likes collecting? What does he enjoy reading? You can draw your self portrait and add images of your hobbies and what you enjoy doing in the background. Try and add details of your personality for example if you enjoy listening to music you could be wearing headphones or if your hobby is swimming you could draw the beach in the background. </a:t>
            </a:r>
          </a:p>
          <a:p>
            <a:pPr algn="just" eaLnBrk="1" hangingPunct="1">
              <a:defRPr/>
            </a:pPr>
            <a:r>
              <a:rPr lang="en-GB" b="1" dirty="0">
                <a:solidFill>
                  <a:srgbClr val="00B050"/>
                </a:solidFill>
                <a:latin typeface="Comic Sans MS" panose="030F0702030302020204" pitchFamily="66" charset="0"/>
              </a:rPr>
              <a:t>Draw your own self portrait using a mirror and the portrait guidelines to help you draw the facial features. Add colour and collage. </a:t>
            </a:r>
          </a:p>
          <a:p>
            <a:pPr algn="just" eaLnBrk="1" hangingPunct="1">
              <a:defRPr/>
            </a:pPr>
            <a:r>
              <a:rPr lang="en-GB" b="1" dirty="0">
                <a:solidFill>
                  <a:srgbClr val="00B050"/>
                </a:solidFill>
                <a:latin typeface="Comic Sans MS" panose="030F0702030302020204" pitchFamily="66" charset="0"/>
              </a:rPr>
              <a:t>Add drawings that describe your personality and hobbies. You may need to use the internet or magazines to help you.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6" descr="Image result for andy warhol marilyn monroe tate"/>
          <p:cNvPicPr>
            <a:picLocks noChangeAspect="1" noChangeArrowheads="1"/>
          </p:cNvPicPr>
          <p:nvPr/>
        </p:nvPicPr>
        <p:blipFill>
          <a:blip r:embed="rId2">
            <a:extLst>
              <a:ext uri="{28A0092B-C50C-407E-A947-70E740481C1C}">
                <a14:useLocalDpi xmlns:a14="http://schemas.microsoft.com/office/drawing/2010/main" val="0"/>
              </a:ext>
            </a:extLst>
          </a:blip>
          <a:srcRect l="7088" r="48026" b="-916"/>
          <a:stretch>
            <a:fillRect/>
          </a:stretch>
        </p:blipFill>
        <p:spPr bwMode="auto">
          <a:xfrm>
            <a:off x="323850" y="115888"/>
            <a:ext cx="4271963" cy="6408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TextBox 1"/>
          <p:cNvSpPr txBox="1">
            <a:spLocks noChangeArrowheads="1"/>
          </p:cNvSpPr>
          <p:nvPr/>
        </p:nvSpPr>
        <p:spPr bwMode="auto">
          <a:xfrm>
            <a:off x="9525" y="6524625"/>
            <a:ext cx="5329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en-US"/>
              <a:t>‘no title’ Andy Warhol, 1967, screenprint on paper </a:t>
            </a:r>
          </a:p>
        </p:txBody>
      </p:sp>
      <p:sp>
        <p:nvSpPr>
          <p:cNvPr id="27652" name="TextBox 2"/>
          <p:cNvSpPr txBox="1">
            <a:spLocks noChangeArrowheads="1"/>
          </p:cNvSpPr>
          <p:nvPr/>
        </p:nvSpPr>
        <p:spPr bwMode="auto">
          <a:xfrm>
            <a:off x="4910138" y="115888"/>
            <a:ext cx="4054475" cy="258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b="1" u="sng">
                <a:solidFill>
                  <a:srgbClr val="A90741"/>
                </a:solidFill>
                <a:latin typeface="Comic Sans MS" panose="030F0702030302020204" pitchFamily="66" charset="0"/>
              </a:rPr>
              <a:t>Task 3</a:t>
            </a:r>
          </a:p>
          <a:p>
            <a:pPr algn="ctr" eaLnBrk="1" hangingPunct="1"/>
            <a:endParaRPr lang="en-GB" altLang="en-US" b="1" u="sng">
              <a:solidFill>
                <a:srgbClr val="A90741"/>
              </a:solidFill>
              <a:latin typeface="Comic Sans MS" panose="030F0702030302020204" pitchFamily="66" charset="0"/>
            </a:endParaRPr>
          </a:p>
          <a:p>
            <a:pPr eaLnBrk="1" hangingPunct="1"/>
            <a:r>
              <a:rPr lang="en-GB" altLang="en-US" b="1">
                <a:solidFill>
                  <a:srgbClr val="A90741"/>
                </a:solidFill>
                <a:latin typeface="Comic Sans MS" panose="030F0702030302020204" pitchFamily="66" charset="0"/>
              </a:rPr>
              <a:t>Draw your self portrait and photocopy 3 times if possible. Add different colours to your portrait inspired by Andy Warhol’s portraits of the famous actress Marilyn Monroe. </a:t>
            </a:r>
          </a:p>
          <a:p>
            <a:pPr algn="ctr" eaLnBrk="1" hangingPunct="1"/>
            <a:r>
              <a:rPr lang="en-GB" altLang="en-US" b="1" u="sng">
                <a:solidFill>
                  <a:srgbClr val="A90741"/>
                </a:solidFill>
              </a:rPr>
              <a:t> </a:t>
            </a:r>
          </a:p>
        </p:txBody>
      </p:sp>
      <p:pic>
        <p:nvPicPr>
          <p:cNvPr id="27653" name="Picture 8" descr="Image result for colouring page od andy warh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8763" y="2360613"/>
            <a:ext cx="3455987" cy="4481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1"/>
          <p:cNvSpPr txBox="1">
            <a:spLocks noChangeArrowheads="1"/>
          </p:cNvSpPr>
          <p:nvPr/>
        </p:nvSpPr>
        <p:spPr bwMode="auto">
          <a:xfrm>
            <a:off x="468313" y="333375"/>
            <a:ext cx="799147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en-US" b="1" u="sng">
                <a:solidFill>
                  <a:srgbClr val="FF3300"/>
                </a:solidFill>
                <a:latin typeface="Comic Sans MS" panose="030F0702030302020204" pitchFamily="66" charset="0"/>
              </a:rPr>
              <a:t>Task 4 </a:t>
            </a:r>
          </a:p>
          <a:p>
            <a:pPr eaLnBrk="1" hangingPunct="1"/>
            <a:r>
              <a:rPr lang="en-GB" altLang="en-US" b="1">
                <a:solidFill>
                  <a:srgbClr val="FF3300"/>
                </a:solidFill>
                <a:latin typeface="Comic Sans MS" panose="030F0702030302020204" pitchFamily="66" charset="0"/>
              </a:rPr>
              <a:t>Look at Frida Kahlo ‘Self Portrait with Monkey’ 1940. Draw your self portrait including your favourite animal. If you have any pets you could draw them from life at home and include them in your painting.   </a:t>
            </a:r>
          </a:p>
          <a:p>
            <a:pPr eaLnBrk="1" hangingPunct="1"/>
            <a:r>
              <a:rPr lang="en-GB" altLang="en-US" b="1">
                <a:solidFill>
                  <a:srgbClr val="FF3300"/>
                </a:solidFill>
                <a:latin typeface="Comic Sans MS" panose="030F0702030302020204" pitchFamily="66" charset="0"/>
              </a:rPr>
              <a:t>   </a:t>
            </a:r>
          </a:p>
        </p:txBody>
      </p:sp>
      <p:pic>
        <p:nvPicPr>
          <p:cNvPr id="28675" name="Picture 2" descr="Image result for hockney and his do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3525" y="1651000"/>
            <a:ext cx="4371975" cy="437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Picture 4" descr="Image result for renoir and ca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3800" y="1638300"/>
            <a:ext cx="3879850"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TextBox 2"/>
          <p:cNvSpPr txBox="1">
            <a:spLocks noChangeArrowheads="1"/>
          </p:cNvSpPr>
          <p:nvPr/>
        </p:nvSpPr>
        <p:spPr bwMode="auto">
          <a:xfrm>
            <a:off x="263525" y="6022975"/>
            <a:ext cx="36607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en-US" b="1">
                <a:solidFill>
                  <a:srgbClr val="FF3300"/>
                </a:solidFill>
              </a:rPr>
              <a:t>David Hockney and paintings of his dogs 1994 - 1995</a:t>
            </a:r>
          </a:p>
        </p:txBody>
      </p:sp>
      <p:sp>
        <p:nvSpPr>
          <p:cNvPr id="28678" name="TextBox 3"/>
          <p:cNvSpPr txBox="1">
            <a:spLocks noChangeArrowheads="1"/>
          </p:cNvSpPr>
          <p:nvPr/>
        </p:nvSpPr>
        <p:spPr bwMode="auto">
          <a:xfrm>
            <a:off x="5003800" y="6362700"/>
            <a:ext cx="38798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en-US" b="1">
                <a:solidFill>
                  <a:srgbClr val="FF3300"/>
                </a:solidFill>
              </a:rPr>
              <a:t>‘Julie Manet with Cat’ Renoir 1887</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TotalTime>
  <Words>426</Words>
  <Application>Microsoft Office PowerPoint</Application>
  <PresentationFormat>On-screen Show (4:3)</PresentationFormat>
  <Paragraphs>48</Paragraphs>
  <Slides>15</Slides>
  <Notes>11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Comic Sans MS</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Graham</dc:creator>
  <cp:lastModifiedBy>Janine Nayler</cp:lastModifiedBy>
  <cp:revision>12</cp:revision>
  <dcterms:created xsi:type="dcterms:W3CDTF">2009-09-10T19:28:18Z</dcterms:created>
  <dcterms:modified xsi:type="dcterms:W3CDTF">2020-05-22T13:07:23Z</dcterms:modified>
</cp:coreProperties>
</file>