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B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5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0C4DFA-4EB6-47EC-8884-4710E16D4003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2C024-E09D-4E86-BC0F-63F94240CC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759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A6B60B-B798-4762-A3AE-A741FB928BA4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C8D8A-25CE-4420-B575-232D97BF8D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1784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E56042-2C00-4805-805E-4957BEFC8D36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228CC-510D-4957-80A8-42E848D529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34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C7D085-6C7C-496C-8E79-F0A29812E928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A0079-CD36-47DB-8B63-564205D1A8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2220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2921B7-6A19-4BBB-914B-8F47E5EEF1C6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9676-5254-4659-916F-FD37D6020F0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5789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6D5062-E7B6-410C-93D2-A88366177791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04B06-2B53-4B09-B22B-C2D9BCED4D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625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02F0AC-50B8-4199-8782-3B8528018456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C7ADF-68F0-4CA3-B53F-C30AFC3B97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81459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9C4810E-0C0B-4837-89F4-C122BA52FA70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F862B1-60E2-464F-AFD0-417D1DC1B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433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9EE096-191E-4FF5-BF7C-E0F39E0472A2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BB92F-DF7E-4680-85CB-4D014C91B0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8269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2ABAC4-CF38-446E-9D57-A311C1DED271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F7176-65F3-42AC-8D93-AEA5E2CBC8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561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1D2830-E9D1-4BBD-8CA9-121A83933276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1C10D-B33D-40BD-A531-2CB929239B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41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6C0060E-6E55-49B7-8268-3A0374CABB89}" type="datetimeFigureOut">
              <a:rPr lang="en-GB" altLang="en-US"/>
              <a:pPr/>
              <a:t>08/01/2021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EDBC2BD-0008-43EB-88CE-1B82D065995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B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8615">
            <a:off x="7346950" y="5199063"/>
            <a:ext cx="1419225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2940">
            <a:off x="6878638" y="2216150"/>
            <a:ext cx="1612900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19827">
            <a:off x="764381" y="1547019"/>
            <a:ext cx="1490663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2717">
            <a:off x="133350" y="5348288"/>
            <a:ext cx="1506538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3" descr="Z:\# Action Folder!\PDF &amp; Preview\PNG\100-Squar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49275"/>
            <a:ext cx="58801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2" name="CLEAR"/>
          <p:cNvSpPr>
            <a:spLocks noChangeArrowheads="1"/>
          </p:cNvSpPr>
          <p:nvPr/>
        </p:nvSpPr>
        <p:spPr bwMode="auto">
          <a:xfrm>
            <a:off x="7696200" y="550863"/>
            <a:ext cx="1117600" cy="1020762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lang="en-GB" altLang="en-US" sz="1800" b="1">
              <a:solidFill>
                <a:schemeClr val="bg1"/>
              </a:solidFill>
              <a:latin typeface="BPreplay" pitchFamily="50" charset="0"/>
            </a:endParaRPr>
          </a:p>
          <a:p>
            <a:pPr algn="ctr" eaLnBrk="1" hangingPunct="1"/>
            <a:r>
              <a:rPr lang="en-GB" altLang="en-US" sz="1800" b="1">
                <a:solidFill>
                  <a:schemeClr val="bg1"/>
                </a:solidFill>
                <a:latin typeface="BPreplay" pitchFamily="50" charset="0"/>
              </a:rPr>
              <a:t>CLEAR</a:t>
            </a:r>
          </a:p>
          <a:p>
            <a:pPr algn="ctr" eaLnBrk="1" hangingPunct="1"/>
            <a:endParaRPr lang="en-GB" altLang="en-US" sz="1800" b="1">
              <a:solidFill>
                <a:schemeClr val="bg1"/>
              </a:solidFill>
              <a:latin typeface="BPreplay" pitchFamily="50" charset="0"/>
            </a:endParaRPr>
          </a:p>
        </p:txBody>
      </p:sp>
      <p:pic>
        <p:nvPicPr>
          <p:cNvPr id="13320" name="Picture 1"/>
          <p:cNvPicPr>
            <a:picLocks noChangeAspect="1"/>
          </p:cNvPicPr>
          <p:nvPr/>
        </p:nvPicPr>
        <p:blipFill>
          <a:blip r:embed="rId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57163"/>
            <a:ext cx="617538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73238" y="654050"/>
            <a:ext cx="363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1</a:t>
            </a:r>
          </a:p>
        </p:txBody>
      </p:sp>
      <p:sp>
        <p:nvSpPr>
          <p:cNvPr id="3" name="Star"/>
          <p:cNvSpPr/>
          <p:nvPr/>
        </p:nvSpPr>
        <p:spPr>
          <a:xfrm>
            <a:off x="1758950" y="6207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2" name="TextBox 231"/>
          <p:cNvSpPr txBox="1">
            <a:spLocks noChangeArrowheads="1"/>
          </p:cNvSpPr>
          <p:nvPr/>
        </p:nvSpPr>
        <p:spPr bwMode="auto">
          <a:xfrm>
            <a:off x="2355850" y="654050"/>
            <a:ext cx="363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2</a:t>
            </a:r>
          </a:p>
        </p:txBody>
      </p:sp>
      <p:sp>
        <p:nvSpPr>
          <p:cNvPr id="233" name="Star"/>
          <p:cNvSpPr/>
          <p:nvPr/>
        </p:nvSpPr>
        <p:spPr>
          <a:xfrm>
            <a:off x="2338388" y="6207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4" name="TextBox 233"/>
          <p:cNvSpPr txBox="1">
            <a:spLocks noChangeArrowheads="1"/>
          </p:cNvSpPr>
          <p:nvPr/>
        </p:nvSpPr>
        <p:spPr bwMode="auto">
          <a:xfrm>
            <a:off x="2938463" y="654050"/>
            <a:ext cx="363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3</a:t>
            </a:r>
          </a:p>
        </p:txBody>
      </p:sp>
      <p:sp>
        <p:nvSpPr>
          <p:cNvPr id="235" name="Star"/>
          <p:cNvSpPr/>
          <p:nvPr/>
        </p:nvSpPr>
        <p:spPr>
          <a:xfrm>
            <a:off x="2917825" y="6207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6" name="TextBox 235"/>
          <p:cNvSpPr txBox="1">
            <a:spLocks noChangeArrowheads="1"/>
          </p:cNvSpPr>
          <p:nvPr/>
        </p:nvSpPr>
        <p:spPr bwMode="auto">
          <a:xfrm>
            <a:off x="352266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4</a:t>
            </a:r>
          </a:p>
        </p:txBody>
      </p:sp>
      <p:sp>
        <p:nvSpPr>
          <p:cNvPr id="237" name="Star"/>
          <p:cNvSpPr/>
          <p:nvPr/>
        </p:nvSpPr>
        <p:spPr>
          <a:xfrm>
            <a:off x="3497263" y="6207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8" name="TextBox 237"/>
          <p:cNvSpPr txBox="1">
            <a:spLocks noChangeArrowheads="1"/>
          </p:cNvSpPr>
          <p:nvPr/>
        </p:nvSpPr>
        <p:spPr bwMode="auto">
          <a:xfrm>
            <a:off x="410527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5</a:t>
            </a:r>
          </a:p>
        </p:txBody>
      </p:sp>
      <p:sp>
        <p:nvSpPr>
          <p:cNvPr id="239" name="Star"/>
          <p:cNvSpPr/>
          <p:nvPr/>
        </p:nvSpPr>
        <p:spPr>
          <a:xfrm>
            <a:off x="4075113" y="6207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0" name="TextBox 239"/>
          <p:cNvSpPr txBox="1">
            <a:spLocks noChangeArrowheads="1"/>
          </p:cNvSpPr>
          <p:nvPr/>
        </p:nvSpPr>
        <p:spPr bwMode="auto">
          <a:xfrm>
            <a:off x="4687888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6</a:t>
            </a:r>
          </a:p>
        </p:txBody>
      </p:sp>
      <p:sp>
        <p:nvSpPr>
          <p:cNvPr id="241" name="Star"/>
          <p:cNvSpPr/>
          <p:nvPr/>
        </p:nvSpPr>
        <p:spPr>
          <a:xfrm>
            <a:off x="4654550" y="6207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2" name="TextBox 241"/>
          <p:cNvSpPr txBox="1">
            <a:spLocks noChangeArrowheads="1"/>
          </p:cNvSpPr>
          <p:nvPr/>
        </p:nvSpPr>
        <p:spPr bwMode="auto">
          <a:xfrm>
            <a:off x="5270500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7</a:t>
            </a:r>
          </a:p>
        </p:txBody>
      </p:sp>
      <p:sp>
        <p:nvSpPr>
          <p:cNvPr id="243" name="Star"/>
          <p:cNvSpPr/>
          <p:nvPr/>
        </p:nvSpPr>
        <p:spPr>
          <a:xfrm>
            <a:off x="5233988" y="6207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4" name="TextBox 243"/>
          <p:cNvSpPr txBox="1">
            <a:spLocks noChangeArrowheads="1"/>
          </p:cNvSpPr>
          <p:nvPr/>
        </p:nvSpPr>
        <p:spPr bwMode="auto">
          <a:xfrm>
            <a:off x="5853113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8</a:t>
            </a:r>
          </a:p>
        </p:txBody>
      </p:sp>
      <p:sp>
        <p:nvSpPr>
          <p:cNvPr id="245" name="Star"/>
          <p:cNvSpPr/>
          <p:nvPr/>
        </p:nvSpPr>
        <p:spPr>
          <a:xfrm>
            <a:off x="5813425" y="6207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6" name="TextBox 245"/>
          <p:cNvSpPr txBox="1">
            <a:spLocks noChangeArrowheads="1"/>
          </p:cNvSpPr>
          <p:nvPr/>
        </p:nvSpPr>
        <p:spPr bwMode="auto">
          <a:xfrm>
            <a:off x="6435725" y="654050"/>
            <a:ext cx="361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9</a:t>
            </a:r>
          </a:p>
        </p:txBody>
      </p:sp>
      <p:sp>
        <p:nvSpPr>
          <p:cNvPr id="247" name="Star"/>
          <p:cNvSpPr/>
          <p:nvPr/>
        </p:nvSpPr>
        <p:spPr>
          <a:xfrm>
            <a:off x="6392863" y="6207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8" name="TextBox 247"/>
          <p:cNvSpPr txBox="1">
            <a:spLocks noChangeArrowheads="1"/>
          </p:cNvSpPr>
          <p:nvPr/>
        </p:nvSpPr>
        <p:spPr bwMode="auto">
          <a:xfrm>
            <a:off x="6927850" y="658813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b="1">
                <a:latin typeface="Sassoon Infant Md" pitchFamily="50" charset="0"/>
              </a:rPr>
              <a:t>10</a:t>
            </a:r>
          </a:p>
        </p:txBody>
      </p:sp>
      <p:sp>
        <p:nvSpPr>
          <p:cNvPr id="249" name="Star"/>
          <p:cNvSpPr/>
          <p:nvPr/>
        </p:nvSpPr>
        <p:spPr>
          <a:xfrm>
            <a:off x="6972300" y="6207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0" name="TextBox 249"/>
          <p:cNvSpPr txBox="1">
            <a:spLocks noChangeArrowheads="1"/>
          </p:cNvSpPr>
          <p:nvPr/>
        </p:nvSpPr>
        <p:spPr bwMode="auto">
          <a:xfrm>
            <a:off x="1687513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11</a:t>
            </a:r>
          </a:p>
        </p:txBody>
      </p:sp>
      <p:sp>
        <p:nvSpPr>
          <p:cNvPr id="251" name="Star"/>
          <p:cNvSpPr/>
          <p:nvPr/>
        </p:nvSpPr>
        <p:spPr>
          <a:xfrm>
            <a:off x="1739900" y="12049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2" name="TextBox 251"/>
          <p:cNvSpPr txBox="1">
            <a:spLocks noChangeArrowheads="1"/>
          </p:cNvSpPr>
          <p:nvPr/>
        </p:nvSpPr>
        <p:spPr bwMode="auto">
          <a:xfrm>
            <a:off x="2270125" y="12192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12</a:t>
            </a:r>
          </a:p>
        </p:txBody>
      </p:sp>
      <p:sp>
        <p:nvSpPr>
          <p:cNvPr id="253" name="Star"/>
          <p:cNvSpPr/>
          <p:nvPr/>
        </p:nvSpPr>
        <p:spPr>
          <a:xfrm>
            <a:off x="2319338" y="12049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4" name="TextBox 253"/>
          <p:cNvSpPr txBox="1">
            <a:spLocks noChangeArrowheads="1"/>
          </p:cNvSpPr>
          <p:nvPr/>
        </p:nvSpPr>
        <p:spPr bwMode="auto">
          <a:xfrm>
            <a:off x="2852738" y="12192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13</a:t>
            </a:r>
          </a:p>
        </p:txBody>
      </p:sp>
      <p:sp>
        <p:nvSpPr>
          <p:cNvPr id="255" name="Star"/>
          <p:cNvSpPr/>
          <p:nvPr/>
        </p:nvSpPr>
        <p:spPr>
          <a:xfrm>
            <a:off x="2898775" y="12049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6" name="TextBox 255"/>
          <p:cNvSpPr txBox="1">
            <a:spLocks noChangeArrowheads="1"/>
          </p:cNvSpPr>
          <p:nvPr/>
        </p:nvSpPr>
        <p:spPr bwMode="auto">
          <a:xfrm>
            <a:off x="343693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14</a:t>
            </a:r>
          </a:p>
        </p:txBody>
      </p:sp>
      <p:sp>
        <p:nvSpPr>
          <p:cNvPr id="257" name="Star"/>
          <p:cNvSpPr/>
          <p:nvPr/>
        </p:nvSpPr>
        <p:spPr>
          <a:xfrm>
            <a:off x="3478213" y="12049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8" name="TextBox 257"/>
          <p:cNvSpPr txBox="1">
            <a:spLocks noChangeArrowheads="1"/>
          </p:cNvSpPr>
          <p:nvPr/>
        </p:nvSpPr>
        <p:spPr bwMode="auto">
          <a:xfrm>
            <a:off x="401955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15</a:t>
            </a:r>
          </a:p>
        </p:txBody>
      </p:sp>
      <p:sp>
        <p:nvSpPr>
          <p:cNvPr id="259" name="Star"/>
          <p:cNvSpPr/>
          <p:nvPr/>
        </p:nvSpPr>
        <p:spPr>
          <a:xfrm>
            <a:off x="4057650" y="12049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0" name="TextBox 259"/>
          <p:cNvSpPr txBox="1">
            <a:spLocks noChangeArrowheads="1"/>
          </p:cNvSpPr>
          <p:nvPr/>
        </p:nvSpPr>
        <p:spPr bwMode="auto">
          <a:xfrm>
            <a:off x="4602163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16</a:t>
            </a:r>
          </a:p>
        </p:txBody>
      </p:sp>
      <p:sp>
        <p:nvSpPr>
          <p:cNvPr id="261" name="Star"/>
          <p:cNvSpPr/>
          <p:nvPr/>
        </p:nvSpPr>
        <p:spPr>
          <a:xfrm>
            <a:off x="4637088" y="12049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2" name="TextBox 261"/>
          <p:cNvSpPr txBox="1">
            <a:spLocks noChangeArrowheads="1"/>
          </p:cNvSpPr>
          <p:nvPr/>
        </p:nvSpPr>
        <p:spPr bwMode="auto">
          <a:xfrm>
            <a:off x="5184775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17</a:t>
            </a:r>
          </a:p>
        </p:txBody>
      </p:sp>
      <p:sp>
        <p:nvSpPr>
          <p:cNvPr id="263" name="Star"/>
          <p:cNvSpPr/>
          <p:nvPr/>
        </p:nvSpPr>
        <p:spPr>
          <a:xfrm>
            <a:off x="5214938" y="12049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4" name="TextBox 263"/>
          <p:cNvSpPr txBox="1">
            <a:spLocks noChangeArrowheads="1"/>
          </p:cNvSpPr>
          <p:nvPr/>
        </p:nvSpPr>
        <p:spPr bwMode="auto">
          <a:xfrm>
            <a:off x="5767388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18</a:t>
            </a:r>
          </a:p>
        </p:txBody>
      </p:sp>
      <p:sp>
        <p:nvSpPr>
          <p:cNvPr id="265" name="Star"/>
          <p:cNvSpPr/>
          <p:nvPr/>
        </p:nvSpPr>
        <p:spPr>
          <a:xfrm>
            <a:off x="5794375" y="12049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" name="TextBox 265"/>
          <p:cNvSpPr txBox="1">
            <a:spLocks noChangeArrowheads="1"/>
          </p:cNvSpPr>
          <p:nvPr/>
        </p:nvSpPr>
        <p:spPr bwMode="auto">
          <a:xfrm>
            <a:off x="6350000" y="12192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19</a:t>
            </a:r>
          </a:p>
        </p:txBody>
      </p:sp>
      <p:sp>
        <p:nvSpPr>
          <p:cNvPr id="267" name="Star"/>
          <p:cNvSpPr/>
          <p:nvPr/>
        </p:nvSpPr>
        <p:spPr>
          <a:xfrm>
            <a:off x="6373813" y="120491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8" name="TextBox 267"/>
          <p:cNvSpPr txBox="1">
            <a:spLocks noChangeArrowheads="1"/>
          </p:cNvSpPr>
          <p:nvPr/>
        </p:nvSpPr>
        <p:spPr bwMode="auto">
          <a:xfrm>
            <a:off x="6931025" y="12239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20</a:t>
            </a:r>
          </a:p>
        </p:txBody>
      </p:sp>
      <p:sp>
        <p:nvSpPr>
          <p:cNvPr id="269" name="Star"/>
          <p:cNvSpPr/>
          <p:nvPr/>
        </p:nvSpPr>
        <p:spPr>
          <a:xfrm>
            <a:off x="6953250" y="120491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0" name="TextBox 269"/>
          <p:cNvSpPr txBox="1">
            <a:spLocks noChangeArrowheads="1"/>
          </p:cNvSpPr>
          <p:nvPr/>
        </p:nvSpPr>
        <p:spPr bwMode="auto">
          <a:xfrm>
            <a:off x="1685925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21</a:t>
            </a:r>
          </a:p>
        </p:txBody>
      </p:sp>
      <p:sp>
        <p:nvSpPr>
          <p:cNvPr id="271" name="Star"/>
          <p:cNvSpPr/>
          <p:nvPr/>
        </p:nvSpPr>
        <p:spPr>
          <a:xfrm>
            <a:off x="1747838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2" name="TextBox 271"/>
          <p:cNvSpPr txBox="1">
            <a:spLocks noChangeArrowheads="1"/>
          </p:cNvSpPr>
          <p:nvPr/>
        </p:nvSpPr>
        <p:spPr bwMode="auto">
          <a:xfrm>
            <a:off x="2268538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22</a:t>
            </a:r>
          </a:p>
        </p:txBody>
      </p:sp>
      <p:sp>
        <p:nvSpPr>
          <p:cNvPr id="273" name="Star"/>
          <p:cNvSpPr/>
          <p:nvPr/>
        </p:nvSpPr>
        <p:spPr>
          <a:xfrm>
            <a:off x="2327275" y="178276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4" name="TextBox 273"/>
          <p:cNvSpPr txBox="1">
            <a:spLocks noChangeArrowheads="1"/>
          </p:cNvSpPr>
          <p:nvPr/>
        </p:nvSpPr>
        <p:spPr bwMode="auto">
          <a:xfrm>
            <a:off x="285115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23</a:t>
            </a:r>
          </a:p>
        </p:txBody>
      </p:sp>
      <p:sp>
        <p:nvSpPr>
          <p:cNvPr id="275" name="Star"/>
          <p:cNvSpPr/>
          <p:nvPr/>
        </p:nvSpPr>
        <p:spPr>
          <a:xfrm>
            <a:off x="2906713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6" name="TextBox 275"/>
          <p:cNvSpPr txBox="1">
            <a:spLocks noChangeArrowheads="1"/>
          </p:cNvSpPr>
          <p:nvPr/>
        </p:nvSpPr>
        <p:spPr bwMode="auto">
          <a:xfrm>
            <a:off x="3433763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24</a:t>
            </a:r>
          </a:p>
        </p:txBody>
      </p:sp>
      <p:sp>
        <p:nvSpPr>
          <p:cNvPr id="277" name="Star"/>
          <p:cNvSpPr/>
          <p:nvPr/>
        </p:nvSpPr>
        <p:spPr>
          <a:xfrm>
            <a:off x="3484563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8" name="TextBox 277"/>
          <p:cNvSpPr txBox="1">
            <a:spLocks noChangeArrowheads="1"/>
          </p:cNvSpPr>
          <p:nvPr/>
        </p:nvSpPr>
        <p:spPr bwMode="auto">
          <a:xfrm>
            <a:off x="4016375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25</a:t>
            </a:r>
          </a:p>
        </p:txBody>
      </p:sp>
      <p:sp>
        <p:nvSpPr>
          <p:cNvPr id="279" name="Star"/>
          <p:cNvSpPr/>
          <p:nvPr/>
        </p:nvSpPr>
        <p:spPr>
          <a:xfrm>
            <a:off x="4064000" y="178276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0" name="TextBox 279"/>
          <p:cNvSpPr txBox="1">
            <a:spLocks noChangeArrowheads="1"/>
          </p:cNvSpPr>
          <p:nvPr/>
        </p:nvSpPr>
        <p:spPr bwMode="auto">
          <a:xfrm>
            <a:off x="4598988" y="17843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26</a:t>
            </a:r>
          </a:p>
        </p:txBody>
      </p:sp>
      <p:sp>
        <p:nvSpPr>
          <p:cNvPr id="281" name="Star"/>
          <p:cNvSpPr/>
          <p:nvPr/>
        </p:nvSpPr>
        <p:spPr>
          <a:xfrm>
            <a:off x="4643438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2" name="TextBox 281"/>
          <p:cNvSpPr txBox="1">
            <a:spLocks noChangeArrowheads="1"/>
          </p:cNvSpPr>
          <p:nvPr/>
        </p:nvSpPr>
        <p:spPr bwMode="auto">
          <a:xfrm>
            <a:off x="5181600" y="17843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27</a:t>
            </a:r>
          </a:p>
        </p:txBody>
      </p:sp>
      <p:sp>
        <p:nvSpPr>
          <p:cNvPr id="283" name="Star"/>
          <p:cNvSpPr/>
          <p:nvPr/>
        </p:nvSpPr>
        <p:spPr>
          <a:xfrm>
            <a:off x="5222875" y="178276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4" name="TextBox 283"/>
          <p:cNvSpPr txBox="1">
            <a:spLocks noChangeArrowheads="1"/>
          </p:cNvSpPr>
          <p:nvPr/>
        </p:nvSpPr>
        <p:spPr bwMode="auto">
          <a:xfrm>
            <a:off x="5765800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28</a:t>
            </a:r>
          </a:p>
        </p:txBody>
      </p:sp>
      <p:sp>
        <p:nvSpPr>
          <p:cNvPr id="285" name="Star"/>
          <p:cNvSpPr/>
          <p:nvPr/>
        </p:nvSpPr>
        <p:spPr>
          <a:xfrm>
            <a:off x="5802313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6" name="TextBox 285"/>
          <p:cNvSpPr txBox="1">
            <a:spLocks noChangeArrowheads="1"/>
          </p:cNvSpPr>
          <p:nvPr/>
        </p:nvSpPr>
        <p:spPr bwMode="auto">
          <a:xfrm>
            <a:off x="6348413" y="17843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29</a:t>
            </a:r>
          </a:p>
        </p:txBody>
      </p:sp>
      <p:sp>
        <p:nvSpPr>
          <p:cNvPr id="287" name="Star"/>
          <p:cNvSpPr/>
          <p:nvPr/>
        </p:nvSpPr>
        <p:spPr>
          <a:xfrm>
            <a:off x="6381750" y="1782763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8" name="TextBox 287"/>
          <p:cNvSpPr txBox="1">
            <a:spLocks noChangeArrowheads="1"/>
          </p:cNvSpPr>
          <p:nvPr/>
        </p:nvSpPr>
        <p:spPr bwMode="auto">
          <a:xfrm>
            <a:off x="6929438" y="1789113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30</a:t>
            </a:r>
          </a:p>
        </p:txBody>
      </p:sp>
      <p:sp>
        <p:nvSpPr>
          <p:cNvPr id="289" name="Star"/>
          <p:cNvSpPr/>
          <p:nvPr/>
        </p:nvSpPr>
        <p:spPr>
          <a:xfrm>
            <a:off x="6961188" y="1782763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0" name="TextBox 289"/>
          <p:cNvSpPr txBox="1">
            <a:spLocks noChangeArrowheads="1"/>
          </p:cNvSpPr>
          <p:nvPr/>
        </p:nvSpPr>
        <p:spPr bwMode="auto">
          <a:xfrm>
            <a:off x="1684338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31</a:t>
            </a:r>
          </a:p>
        </p:txBody>
      </p:sp>
      <p:sp>
        <p:nvSpPr>
          <p:cNvPr id="291" name="Star"/>
          <p:cNvSpPr/>
          <p:nvPr/>
        </p:nvSpPr>
        <p:spPr>
          <a:xfrm>
            <a:off x="1747838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2" name="TextBox 291"/>
          <p:cNvSpPr txBox="1">
            <a:spLocks noChangeArrowheads="1"/>
          </p:cNvSpPr>
          <p:nvPr/>
        </p:nvSpPr>
        <p:spPr bwMode="auto">
          <a:xfrm>
            <a:off x="2266950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32</a:t>
            </a:r>
          </a:p>
        </p:txBody>
      </p:sp>
      <p:sp>
        <p:nvSpPr>
          <p:cNvPr id="293" name="Star"/>
          <p:cNvSpPr/>
          <p:nvPr/>
        </p:nvSpPr>
        <p:spPr>
          <a:xfrm>
            <a:off x="2327275" y="23177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4" name="TextBox 293"/>
          <p:cNvSpPr txBox="1">
            <a:spLocks noChangeArrowheads="1"/>
          </p:cNvSpPr>
          <p:nvPr/>
        </p:nvSpPr>
        <p:spPr bwMode="auto">
          <a:xfrm>
            <a:off x="2849563" y="23495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33</a:t>
            </a:r>
          </a:p>
        </p:txBody>
      </p:sp>
      <p:sp>
        <p:nvSpPr>
          <p:cNvPr id="295" name="Star"/>
          <p:cNvSpPr/>
          <p:nvPr/>
        </p:nvSpPr>
        <p:spPr>
          <a:xfrm>
            <a:off x="2906713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6" name="TextBox 295"/>
          <p:cNvSpPr txBox="1">
            <a:spLocks noChangeArrowheads="1"/>
          </p:cNvSpPr>
          <p:nvPr/>
        </p:nvSpPr>
        <p:spPr bwMode="auto">
          <a:xfrm>
            <a:off x="343376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34</a:t>
            </a:r>
          </a:p>
        </p:txBody>
      </p:sp>
      <p:sp>
        <p:nvSpPr>
          <p:cNvPr id="297" name="Star"/>
          <p:cNvSpPr/>
          <p:nvPr/>
        </p:nvSpPr>
        <p:spPr>
          <a:xfrm>
            <a:off x="3484563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8" name="TextBox 297"/>
          <p:cNvSpPr txBox="1">
            <a:spLocks noChangeArrowheads="1"/>
          </p:cNvSpPr>
          <p:nvPr/>
        </p:nvSpPr>
        <p:spPr bwMode="auto">
          <a:xfrm>
            <a:off x="4016375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35</a:t>
            </a:r>
          </a:p>
        </p:txBody>
      </p:sp>
      <p:sp>
        <p:nvSpPr>
          <p:cNvPr id="299" name="Star"/>
          <p:cNvSpPr/>
          <p:nvPr/>
        </p:nvSpPr>
        <p:spPr>
          <a:xfrm>
            <a:off x="4064000" y="23177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0" name="TextBox 299"/>
          <p:cNvSpPr txBox="1">
            <a:spLocks noChangeArrowheads="1"/>
          </p:cNvSpPr>
          <p:nvPr/>
        </p:nvSpPr>
        <p:spPr bwMode="auto">
          <a:xfrm>
            <a:off x="4598988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36</a:t>
            </a:r>
          </a:p>
        </p:txBody>
      </p:sp>
      <p:sp>
        <p:nvSpPr>
          <p:cNvPr id="301" name="Star"/>
          <p:cNvSpPr/>
          <p:nvPr/>
        </p:nvSpPr>
        <p:spPr>
          <a:xfrm>
            <a:off x="4643438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2" name="TextBox 301"/>
          <p:cNvSpPr txBox="1">
            <a:spLocks noChangeArrowheads="1"/>
          </p:cNvSpPr>
          <p:nvPr/>
        </p:nvSpPr>
        <p:spPr bwMode="auto">
          <a:xfrm>
            <a:off x="5181600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37</a:t>
            </a:r>
          </a:p>
        </p:txBody>
      </p:sp>
      <p:sp>
        <p:nvSpPr>
          <p:cNvPr id="303" name="Star"/>
          <p:cNvSpPr/>
          <p:nvPr/>
        </p:nvSpPr>
        <p:spPr>
          <a:xfrm>
            <a:off x="5222875" y="23177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4" name="TextBox 303"/>
          <p:cNvSpPr txBox="1">
            <a:spLocks noChangeArrowheads="1"/>
          </p:cNvSpPr>
          <p:nvPr/>
        </p:nvSpPr>
        <p:spPr bwMode="auto">
          <a:xfrm>
            <a:off x="5764213" y="234950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38</a:t>
            </a:r>
          </a:p>
        </p:txBody>
      </p:sp>
      <p:sp>
        <p:nvSpPr>
          <p:cNvPr id="305" name="Star"/>
          <p:cNvSpPr/>
          <p:nvPr/>
        </p:nvSpPr>
        <p:spPr>
          <a:xfrm>
            <a:off x="5802313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6" name="TextBox 305"/>
          <p:cNvSpPr txBox="1">
            <a:spLocks noChangeArrowheads="1"/>
          </p:cNvSpPr>
          <p:nvPr/>
        </p:nvSpPr>
        <p:spPr bwMode="auto">
          <a:xfrm>
            <a:off x="6346825" y="23495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39</a:t>
            </a:r>
          </a:p>
        </p:txBody>
      </p:sp>
      <p:sp>
        <p:nvSpPr>
          <p:cNvPr id="307" name="Star"/>
          <p:cNvSpPr/>
          <p:nvPr/>
        </p:nvSpPr>
        <p:spPr>
          <a:xfrm>
            <a:off x="6381750" y="23177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8" name="TextBox 307"/>
          <p:cNvSpPr txBox="1">
            <a:spLocks noChangeArrowheads="1"/>
          </p:cNvSpPr>
          <p:nvPr/>
        </p:nvSpPr>
        <p:spPr bwMode="auto">
          <a:xfrm>
            <a:off x="6927850" y="2354263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40</a:t>
            </a:r>
          </a:p>
        </p:txBody>
      </p:sp>
      <p:sp>
        <p:nvSpPr>
          <p:cNvPr id="309" name="Star"/>
          <p:cNvSpPr/>
          <p:nvPr/>
        </p:nvSpPr>
        <p:spPr>
          <a:xfrm>
            <a:off x="6961188" y="23177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0" name="TextBox 309"/>
          <p:cNvSpPr txBox="1">
            <a:spLocks noChangeArrowheads="1"/>
          </p:cNvSpPr>
          <p:nvPr/>
        </p:nvSpPr>
        <p:spPr bwMode="auto">
          <a:xfrm>
            <a:off x="169703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41</a:t>
            </a:r>
          </a:p>
        </p:txBody>
      </p:sp>
      <p:sp>
        <p:nvSpPr>
          <p:cNvPr id="311" name="Star"/>
          <p:cNvSpPr/>
          <p:nvPr/>
        </p:nvSpPr>
        <p:spPr>
          <a:xfrm>
            <a:off x="1751013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3" name="TextBox 312"/>
          <p:cNvSpPr txBox="1">
            <a:spLocks noChangeArrowheads="1"/>
          </p:cNvSpPr>
          <p:nvPr/>
        </p:nvSpPr>
        <p:spPr bwMode="auto">
          <a:xfrm>
            <a:off x="227965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42</a:t>
            </a:r>
          </a:p>
        </p:txBody>
      </p:sp>
      <p:sp>
        <p:nvSpPr>
          <p:cNvPr id="314" name="Star"/>
          <p:cNvSpPr/>
          <p:nvPr/>
        </p:nvSpPr>
        <p:spPr>
          <a:xfrm>
            <a:off x="2330450" y="2878138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5" name="TextBox 314"/>
          <p:cNvSpPr txBox="1">
            <a:spLocks noChangeArrowheads="1"/>
          </p:cNvSpPr>
          <p:nvPr/>
        </p:nvSpPr>
        <p:spPr bwMode="auto">
          <a:xfrm>
            <a:off x="2862263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43</a:t>
            </a:r>
          </a:p>
        </p:txBody>
      </p:sp>
      <p:sp>
        <p:nvSpPr>
          <p:cNvPr id="316" name="Star"/>
          <p:cNvSpPr/>
          <p:nvPr/>
        </p:nvSpPr>
        <p:spPr>
          <a:xfrm>
            <a:off x="2909888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7" name="TextBox 316"/>
          <p:cNvSpPr txBox="1">
            <a:spLocks noChangeArrowheads="1"/>
          </p:cNvSpPr>
          <p:nvPr/>
        </p:nvSpPr>
        <p:spPr bwMode="auto">
          <a:xfrm>
            <a:off x="3444875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44</a:t>
            </a:r>
          </a:p>
        </p:txBody>
      </p:sp>
      <p:sp>
        <p:nvSpPr>
          <p:cNvPr id="318" name="Star"/>
          <p:cNvSpPr/>
          <p:nvPr/>
        </p:nvSpPr>
        <p:spPr>
          <a:xfrm>
            <a:off x="3489325" y="2878138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9" name="TextBox 318"/>
          <p:cNvSpPr txBox="1">
            <a:spLocks noChangeArrowheads="1"/>
          </p:cNvSpPr>
          <p:nvPr/>
        </p:nvSpPr>
        <p:spPr bwMode="auto">
          <a:xfrm>
            <a:off x="4027488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45</a:t>
            </a:r>
          </a:p>
        </p:txBody>
      </p:sp>
      <p:sp>
        <p:nvSpPr>
          <p:cNvPr id="320" name="Star"/>
          <p:cNvSpPr/>
          <p:nvPr/>
        </p:nvSpPr>
        <p:spPr>
          <a:xfrm>
            <a:off x="4068763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1" name="TextBox 320"/>
          <p:cNvSpPr txBox="1">
            <a:spLocks noChangeArrowheads="1"/>
          </p:cNvSpPr>
          <p:nvPr/>
        </p:nvSpPr>
        <p:spPr bwMode="auto">
          <a:xfrm>
            <a:off x="4610100" y="29019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46</a:t>
            </a:r>
          </a:p>
        </p:txBody>
      </p:sp>
      <p:sp>
        <p:nvSpPr>
          <p:cNvPr id="322" name="Star"/>
          <p:cNvSpPr/>
          <p:nvPr/>
        </p:nvSpPr>
        <p:spPr>
          <a:xfrm>
            <a:off x="4648200" y="2878138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3" name="TextBox 322"/>
          <p:cNvSpPr txBox="1">
            <a:spLocks noChangeArrowheads="1"/>
          </p:cNvSpPr>
          <p:nvPr/>
        </p:nvSpPr>
        <p:spPr bwMode="auto">
          <a:xfrm>
            <a:off x="5192713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47</a:t>
            </a:r>
          </a:p>
        </p:txBody>
      </p:sp>
      <p:sp>
        <p:nvSpPr>
          <p:cNvPr id="324" name="Star"/>
          <p:cNvSpPr/>
          <p:nvPr/>
        </p:nvSpPr>
        <p:spPr>
          <a:xfrm>
            <a:off x="5227638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5" name="TextBox 324"/>
          <p:cNvSpPr txBox="1">
            <a:spLocks noChangeArrowheads="1"/>
          </p:cNvSpPr>
          <p:nvPr/>
        </p:nvSpPr>
        <p:spPr bwMode="auto">
          <a:xfrm>
            <a:off x="5775325" y="29019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48</a:t>
            </a:r>
          </a:p>
        </p:txBody>
      </p:sp>
      <p:sp>
        <p:nvSpPr>
          <p:cNvPr id="326" name="Star"/>
          <p:cNvSpPr/>
          <p:nvPr/>
        </p:nvSpPr>
        <p:spPr>
          <a:xfrm>
            <a:off x="5805488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7" name="TextBox 326"/>
          <p:cNvSpPr txBox="1">
            <a:spLocks noChangeArrowheads="1"/>
          </p:cNvSpPr>
          <p:nvPr/>
        </p:nvSpPr>
        <p:spPr bwMode="auto">
          <a:xfrm>
            <a:off x="6357938" y="29019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49</a:t>
            </a:r>
          </a:p>
        </p:txBody>
      </p:sp>
      <p:sp>
        <p:nvSpPr>
          <p:cNvPr id="328" name="Star"/>
          <p:cNvSpPr/>
          <p:nvPr/>
        </p:nvSpPr>
        <p:spPr>
          <a:xfrm>
            <a:off x="6384925" y="2878138"/>
            <a:ext cx="461963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9" name="TextBox 328"/>
          <p:cNvSpPr txBox="1">
            <a:spLocks noChangeArrowheads="1"/>
          </p:cNvSpPr>
          <p:nvPr/>
        </p:nvSpPr>
        <p:spPr bwMode="auto">
          <a:xfrm>
            <a:off x="6938963" y="2908300"/>
            <a:ext cx="541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50</a:t>
            </a:r>
          </a:p>
        </p:txBody>
      </p:sp>
      <p:sp>
        <p:nvSpPr>
          <p:cNvPr id="330" name="Star"/>
          <p:cNvSpPr/>
          <p:nvPr/>
        </p:nvSpPr>
        <p:spPr>
          <a:xfrm>
            <a:off x="6964363" y="2878138"/>
            <a:ext cx="461962" cy="461962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1" name="TextBox 330"/>
          <p:cNvSpPr txBox="1">
            <a:spLocks noChangeArrowheads="1"/>
          </p:cNvSpPr>
          <p:nvPr/>
        </p:nvSpPr>
        <p:spPr bwMode="auto">
          <a:xfrm>
            <a:off x="1684338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51</a:t>
            </a:r>
          </a:p>
        </p:txBody>
      </p:sp>
      <p:sp>
        <p:nvSpPr>
          <p:cNvPr id="332" name="Star"/>
          <p:cNvSpPr/>
          <p:nvPr/>
        </p:nvSpPr>
        <p:spPr>
          <a:xfrm>
            <a:off x="1739900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3" name="TextBox 332"/>
          <p:cNvSpPr txBox="1">
            <a:spLocks noChangeArrowheads="1"/>
          </p:cNvSpPr>
          <p:nvPr/>
        </p:nvSpPr>
        <p:spPr bwMode="auto">
          <a:xfrm>
            <a:off x="2266950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52</a:t>
            </a:r>
          </a:p>
        </p:txBody>
      </p:sp>
      <p:sp>
        <p:nvSpPr>
          <p:cNvPr id="334" name="Star"/>
          <p:cNvSpPr/>
          <p:nvPr/>
        </p:nvSpPr>
        <p:spPr>
          <a:xfrm>
            <a:off x="2319338" y="346392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5" name="TextBox 334"/>
          <p:cNvSpPr txBox="1">
            <a:spLocks noChangeArrowheads="1"/>
          </p:cNvSpPr>
          <p:nvPr/>
        </p:nvSpPr>
        <p:spPr bwMode="auto">
          <a:xfrm>
            <a:off x="2849563" y="34861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53</a:t>
            </a:r>
          </a:p>
        </p:txBody>
      </p:sp>
      <p:sp>
        <p:nvSpPr>
          <p:cNvPr id="336" name="Star"/>
          <p:cNvSpPr/>
          <p:nvPr/>
        </p:nvSpPr>
        <p:spPr>
          <a:xfrm>
            <a:off x="2898775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7" name="TextBox 336"/>
          <p:cNvSpPr txBox="1">
            <a:spLocks noChangeArrowheads="1"/>
          </p:cNvSpPr>
          <p:nvPr/>
        </p:nvSpPr>
        <p:spPr bwMode="auto">
          <a:xfrm>
            <a:off x="343376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54</a:t>
            </a:r>
          </a:p>
        </p:txBody>
      </p:sp>
      <p:sp>
        <p:nvSpPr>
          <p:cNvPr id="338" name="Star"/>
          <p:cNvSpPr/>
          <p:nvPr/>
        </p:nvSpPr>
        <p:spPr>
          <a:xfrm>
            <a:off x="3478213" y="346392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9" name="TextBox 338"/>
          <p:cNvSpPr txBox="1">
            <a:spLocks noChangeArrowheads="1"/>
          </p:cNvSpPr>
          <p:nvPr/>
        </p:nvSpPr>
        <p:spPr bwMode="auto">
          <a:xfrm>
            <a:off x="4016375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55</a:t>
            </a:r>
          </a:p>
        </p:txBody>
      </p:sp>
      <p:sp>
        <p:nvSpPr>
          <p:cNvPr id="340" name="Star"/>
          <p:cNvSpPr/>
          <p:nvPr/>
        </p:nvSpPr>
        <p:spPr>
          <a:xfrm>
            <a:off x="4057650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1" name="TextBox 340"/>
          <p:cNvSpPr txBox="1">
            <a:spLocks noChangeArrowheads="1"/>
          </p:cNvSpPr>
          <p:nvPr/>
        </p:nvSpPr>
        <p:spPr bwMode="auto">
          <a:xfrm>
            <a:off x="4598988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56</a:t>
            </a:r>
          </a:p>
        </p:txBody>
      </p:sp>
      <p:sp>
        <p:nvSpPr>
          <p:cNvPr id="342" name="Star"/>
          <p:cNvSpPr/>
          <p:nvPr/>
        </p:nvSpPr>
        <p:spPr>
          <a:xfrm>
            <a:off x="4635500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3" name="TextBox 342"/>
          <p:cNvSpPr txBox="1">
            <a:spLocks noChangeArrowheads="1"/>
          </p:cNvSpPr>
          <p:nvPr/>
        </p:nvSpPr>
        <p:spPr bwMode="auto">
          <a:xfrm>
            <a:off x="5181600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57</a:t>
            </a:r>
          </a:p>
        </p:txBody>
      </p:sp>
      <p:sp>
        <p:nvSpPr>
          <p:cNvPr id="344" name="Star"/>
          <p:cNvSpPr/>
          <p:nvPr/>
        </p:nvSpPr>
        <p:spPr>
          <a:xfrm>
            <a:off x="5214938" y="346392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5" name="TextBox 344"/>
          <p:cNvSpPr txBox="1">
            <a:spLocks noChangeArrowheads="1"/>
          </p:cNvSpPr>
          <p:nvPr/>
        </p:nvSpPr>
        <p:spPr bwMode="auto">
          <a:xfrm>
            <a:off x="5764213" y="34861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58</a:t>
            </a:r>
          </a:p>
        </p:txBody>
      </p:sp>
      <p:sp>
        <p:nvSpPr>
          <p:cNvPr id="346" name="Star"/>
          <p:cNvSpPr/>
          <p:nvPr/>
        </p:nvSpPr>
        <p:spPr>
          <a:xfrm>
            <a:off x="5794375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7" name="TextBox 346"/>
          <p:cNvSpPr txBox="1">
            <a:spLocks noChangeArrowheads="1"/>
          </p:cNvSpPr>
          <p:nvPr/>
        </p:nvSpPr>
        <p:spPr bwMode="auto">
          <a:xfrm>
            <a:off x="6346825" y="34861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59</a:t>
            </a:r>
          </a:p>
        </p:txBody>
      </p:sp>
      <p:sp>
        <p:nvSpPr>
          <p:cNvPr id="348" name="Star"/>
          <p:cNvSpPr/>
          <p:nvPr/>
        </p:nvSpPr>
        <p:spPr>
          <a:xfrm>
            <a:off x="6373813" y="346392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9" name="TextBox 348"/>
          <p:cNvSpPr txBox="1">
            <a:spLocks noChangeArrowheads="1"/>
          </p:cNvSpPr>
          <p:nvPr/>
        </p:nvSpPr>
        <p:spPr bwMode="auto">
          <a:xfrm>
            <a:off x="6927850" y="3492500"/>
            <a:ext cx="5413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60</a:t>
            </a:r>
          </a:p>
        </p:txBody>
      </p:sp>
      <p:sp>
        <p:nvSpPr>
          <p:cNvPr id="350" name="Star"/>
          <p:cNvSpPr/>
          <p:nvPr/>
        </p:nvSpPr>
        <p:spPr>
          <a:xfrm>
            <a:off x="6953250" y="346392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1" name="TextBox 350"/>
          <p:cNvSpPr txBox="1">
            <a:spLocks noChangeArrowheads="1"/>
          </p:cNvSpPr>
          <p:nvPr/>
        </p:nvSpPr>
        <p:spPr bwMode="auto">
          <a:xfrm>
            <a:off x="1684338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61</a:t>
            </a:r>
          </a:p>
        </p:txBody>
      </p:sp>
      <p:sp>
        <p:nvSpPr>
          <p:cNvPr id="352" name="Star"/>
          <p:cNvSpPr/>
          <p:nvPr/>
        </p:nvSpPr>
        <p:spPr>
          <a:xfrm>
            <a:off x="1739900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3" name="TextBox 352"/>
          <p:cNvSpPr txBox="1">
            <a:spLocks noChangeArrowheads="1"/>
          </p:cNvSpPr>
          <p:nvPr/>
        </p:nvSpPr>
        <p:spPr bwMode="auto">
          <a:xfrm>
            <a:off x="2266950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62</a:t>
            </a:r>
          </a:p>
        </p:txBody>
      </p:sp>
      <p:sp>
        <p:nvSpPr>
          <p:cNvPr id="354" name="Star"/>
          <p:cNvSpPr/>
          <p:nvPr/>
        </p:nvSpPr>
        <p:spPr>
          <a:xfrm>
            <a:off x="2319338" y="402907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5" name="TextBox 354"/>
          <p:cNvSpPr txBox="1">
            <a:spLocks noChangeArrowheads="1"/>
          </p:cNvSpPr>
          <p:nvPr/>
        </p:nvSpPr>
        <p:spPr bwMode="auto">
          <a:xfrm>
            <a:off x="2849563" y="405288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63</a:t>
            </a:r>
          </a:p>
        </p:txBody>
      </p:sp>
      <p:sp>
        <p:nvSpPr>
          <p:cNvPr id="356" name="Star"/>
          <p:cNvSpPr/>
          <p:nvPr/>
        </p:nvSpPr>
        <p:spPr>
          <a:xfrm>
            <a:off x="2898775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7" name="TextBox 356"/>
          <p:cNvSpPr txBox="1">
            <a:spLocks noChangeArrowheads="1"/>
          </p:cNvSpPr>
          <p:nvPr/>
        </p:nvSpPr>
        <p:spPr bwMode="auto">
          <a:xfrm>
            <a:off x="343376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64</a:t>
            </a:r>
          </a:p>
        </p:txBody>
      </p:sp>
      <p:sp>
        <p:nvSpPr>
          <p:cNvPr id="358" name="Star"/>
          <p:cNvSpPr/>
          <p:nvPr/>
        </p:nvSpPr>
        <p:spPr>
          <a:xfrm>
            <a:off x="3478213" y="402907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9" name="TextBox 358"/>
          <p:cNvSpPr txBox="1">
            <a:spLocks noChangeArrowheads="1"/>
          </p:cNvSpPr>
          <p:nvPr/>
        </p:nvSpPr>
        <p:spPr bwMode="auto">
          <a:xfrm>
            <a:off x="4016375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65</a:t>
            </a:r>
          </a:p>
        </p:txBody>
      </p:sp>
      <p:sp>
        <p:nvSpPr>
          <p:cNvPr id="360" name="Star"/>
          <p:cNvSpPr/>
          <p:nvPr/>
        </p:nvSpPr>
        <p:spPr>
          <a:xfrm>
            <a:off x="4057650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1" name="TextBox 360"/>
          <p:cNvSpPr txBox="1">
            <a:spLocks noChangeArrowheads="1"/>
          </p:cNvSpPr>
          <p:nvPr/>
        </p:nvSpPr>
        <p:spPr bwMode="auto">
          <a:xfrm>
            <a:off x="4598988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66</a:t>
            </a:r>
          </a:p>
        </p:txBody>
      </p:sp>
      <p:sp>
        <p:nvSpPr>
          <p:cNvPr id="362" name="Star"/>
          <p:cNvSpPr/>
          <p:nvPr/>
        </p:nvSpPr>
        <p:spPr>
          <a:xfrm>
            <a:off x="4635500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3" name="TextBox 362"/>
          <p:cNvSpPr txBox="1">
            <a:spLocks noChangeArrowheads="1"/>
          </p:cNvSpPr>
          <p:nvPr/>
        </p:nvSpPr>
        <p:spPr bwMode="auto">
          <a:xfrm>
            <a:off x="5181600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67</a:t>
            </a:r>
          </a:p>
        </p:txBody>
      </p:sp>
      <p:sp>
        <p:nvSpPr>
          <p:cNvPr id="364" name="Star"/>
          <p:cNvSpPr/>
          <p:nvPr/>
        </p:nvSpPr>
        <p:spPr>
          <a:xfrm>
            <a:off x="5214938" y="402907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5" name="TextBox 364"/>
          <p:cNvSpPr txBox="1">
            <a:spLocks noChangeArrowheads="1"/>
          </p:cNvSpPr>
          <p:nvPr/>
        </p:nvSpPr>
        <p:spPr bwMode="auto">
          <a:xfrm>
            <a:off x="5764213" y="405288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68</a:t>
            </a:r>
          </a:p>
        </p:txBody>
      </p:sp>
      <p:sp>
        <p:nvSpPr>
          <p:cNvPr id="366" name="Star"/>
          <p:cNvSpPr/>
          <p:nvPr/>
        </p:nvSpPr>
        <p:spPr>
          <a:xfrm>
            <a:off x="5794375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7" name="TextBox 366"/>
          <p:cNvSpPr txBox="1">
            <a:spLocks noChangeArrowheads="1"/>
          </p:cNvSpPr>
          <p:nvPr/>
        </p:nvSpPr>
        <p:spPr bwMode="auto">
          <a:xfrm>
            <a:off x="6346825" y="405288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69</a:t>
            </a:r>
          </a:p>
        </p:txBody>
      </p:sp>
      <p:sp>
        <p:nvSpPr>
          <p:cNvPr id="368" name="Star"/>
          <p:cNvSpPr/>
          <p:nvPr/>
        </p:nvSpPr>
        <p:spPr>
          <a:xfrm>
            <a:off x="6373813" y="4029075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9" name="TextBox 368"/>
          <p:cNvSpPr txBox="1">
            <a:spLocks noChangeArrowheads="1"/>
          </p:cNvSpPr>
          <p:nvPr/>
        </p:nvSpPr>
        <p:spPr bwMode="auto">
          <a:xfrm>
            <a:off x="6927850" y="4057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70</a:t>
            </a:r>
          </a:p>
        </p:txBody>
      </p:sp>
      <p:sp>
        <p:nvSpPr>
          <p:cNvPr id="370" name="Star"/>
          <p:cNvSpPr/>
          <p:nvPr/>
        </p:nvSpPr>
        <p:spPr>
          <a:xfrm>
            <a:off x="6953250" y="4029075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1" name="TextBox 370"/>
          <p:cNvSpPr txBox="1">
            <a:spLocks noChangeArrowheads="1"/>
          </p:cNvSpPr>
          <p:nvPr/>
        </p:nvSpPr>
        <p:spPr bwMode="auto">
          <a:xfrm>
            <a:off x="169703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71</a:t>
            </a:r>
          </a:p>
        </p:txBody>
      </p:sp>
      <p:sp>
        <p:nvSpPr>
          <p:cNvPr id="372" name="Star"/>
          <p:cNvSpPr/>
          <p:nvPr/>
        </p:nvSpPr>
        <p:spPr>
          <a:xfrm>
            <a:off x="1771650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3" name="TextBox 372"/>
          <p:cNvSpPr txBox="1">
            <a:spLocks noChangeArrowheads="1"/>
          </p:cNvSpPr>
          <p:nvPr/>
        </p:nvSpPr>
        <p:spPr bwMode="auto">
          <a:xfrm>
            <a:off x="227965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72</a:t>
            </a:r>
          </a:p>
        </p:txBody>
      </p:sp>
      <p:sp>
        <p:nvSpPr>
          <p:cNvPr id="374" name="Star"/>
          <p:cNvSpPr/>
          <p:nvPr/>
        </p:nvSpPr>
        <p:spPr>
          <a:xfrm>
            <a:off x="2351088" y="45656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5" name="TextBox 374"/>
          <p:cNvSpPr txBox="1">
            <a:spLocks noChangeArrowheads="1"/>
          </p:cNvSpPr>
          <p:nvPr/>
        </p:nvSpPr>
        <p:spPr bwMode="auto">
          <a:xfrm>
            <a:off x="2862263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73</a:t>
            </a:r>
          </a:p>
        </p:txBody>
      </p:sp>
      <p:sp>
        <p:nvSpPr>
          <p:cNvPr id="376" name="Star"/>
          <p:cNvSpPr/>
          <p:nvPr/>
        </p:nvSpPr>
        <p:spPr>
          <a:xfrm>
            <a:off x="2930525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7" name="TextBox 376"/>
          <p:cNvSpPr txBox="1">
            <a:spLocks noChangeArrowheads="1"/>
          </p:cNvSpPr>
          <p:nvPr/>
        </p:nvSpPr>
        <p:spPr bwMode="auto">
          <a:xfrm>
            <a:off x="3444875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74</a:t>
            </a:r>
          </a:p>
        </p:txBody>
      </p:sp>
      <p:sp>
        <p:nvSpPr>
          <p:cNvPr id="378" name="Star"/>
          <p:cNvSpPr/>
          <p:nvPr/>
        </p:nvSpPr>
        <p:spPr>
          <a:xfrm>
            <a:off x="3509963" y="45656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9" name="TextBox 378"/>
          <p:cNvSpPr txBox="1">
            <a:spLocks noChangeArrowheads="1"/>
          </p:cNvSpPr>
          <p:nvPr/>
        </p:nvSpPr>
        <p:spPr bwMode="auto">
          <a:xfrm>
            <a:off x="4027488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75</a:t>
            </a:r>
          </a:p>
        </p:txBody>
      </p:sp>
      <p:sp>
        <p:nvSpPr>
          <p:cNvPr id="380" name="Star"/>
          <p:cNvSpPr/>
          <p:nvPr/>
        </p:nvSpPr>
        <p:spPr>
          <a:xfrm>
            <a:off x="4089400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1" name="TextBox 380"/>
          <p:cNvSpPr txBox="1">
            <a:spLocks noChangeArrowheads="1"/>
          </p:cNvSpPr>
          <p:nvPr/>
        </p:nvSpPr>
        <p:spPr bwMode="auto">
          <a:xfrm>
            <a:off x="4610100" y="45672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76</a:t>
            </a:r>
          </a:p>
        </p:txBody>
      </p:sp>
      <p:sp>
        <p:nvSpPr>
          <p:cNvPr id="382" name="Star"/>
          <p:cNvSpPr/>
          <p:nvPr/>
        </p:nvSpPr>
        <p:spPr>
          <a:xfrm>
            <a:off x="4667250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3" name="TextBox 382"/>
          <p:cNvSpPr txBox="1">
            <a:spLocks noChangeArrowheads="1"/>
          </p:cNvSpPr>
          <p:nvPr/>
        </p:nvSpPr>
        <p:spPr bwMode="auto">
          <a:xfrm>
            <a:off x="5192713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77</a:t>
            </a:r>
          </a:p>
        </p:txBody>
      </p:sp>
      <p:sp>
        <p:nvSpPr>
          <p:cNvPr id="384" name="Star"/>
          <p:cNvSpPr/>
          <p:nvPr/>
        </p:nvSpPr>
        <p:spPr>
          <a:xfrm>
            <a:off x="5246688" y="45656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5" name="TextBox 384"/>
          <p:cNvSpPr txBox="1">
            <a:spLocks noChangeArrowheads="1"/>
          </p:cNvSpPr>
          <p:nvPr/>
        </p:nvSpPr>
        <p:spPr bwMode="auto">
          <a:xfrm>
            <a:off x="5775325" y="45672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78</a:t>
            </a:r>
          </a:p>
        </p:txBody>
      </p:sp>
      <p:sp>
        <p:nvSpPr>
          <p:cNvPr id="386" name="Star"/>
          <p:cNvSpPr/>
          <p:nvPr/>
        </p:nvSpPr>
        <p:spPr>
          <a:xfrm>
            <a:off x="5826125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7" name="TextBox 386"/>
          <p:cNvSpPr txBox="1">
            <a:spLocks noChangeArrowheads="1"/>
          </p:cNvSpPr>
          <p:nvPr/>
        </p:nvSpPr>
        <p:spPr bwMode="auto">
          <a:xfrm>
            <a:off x="6357938" y="45672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79</a:t>
            </a:r>
          </a:p>
        </p:txBody>
      </p:sp>
      <p:sp>
        <p:nvSpPr>
          <p:cNvPr id="388" name="Star"/>
          <p:cNvSpPr/>
          <p:nvPr/>
        </p:nvSpPr>
        <p:spPr>
          <a:xfrm>
            <a:off x="6405563" y="45656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9" name="TextBox 388"/>
          <p:cNvSpPr txBox="1">
            <a:spLocks noChangeArrowheads="1"/>
          </p:cNvSpPr>
          <p:nvPr/>
        </p:nvSpPr>
        <p:spPr bwMode="auto">
          <a:xfrm>
            <a:off x="6938963" y="457200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80</a:t>
            </a:r>
          </a:p>
        </p:txBody>
      </p:sp>
      <p:sp>
        <p:nvSpPr>
          <p:cNvPr id="390" name="Star"/>
          <p:cNvSpPr/>
          <p:nvPr/>
        </p:nvSpPr>
        <p:spPr>
          <a:xfrm>
            <a:off x="6985000" y="45656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1" name="TextBox 390"/>
          <p:cNvSpPr txBox="1">
            <a:spLocks noChangeArrowheads="1"/>
          </p:cNvSpPr>
          <p:nvPr/>
        </p:nvSpPr>
        <p:spPr bwMode="auto">
          <a:xfrm>
            <a:off x="1684338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81</a:t>
            </a:r>
          </a:p>
        </p:txBody>
      </p:sp>
      <p:sp>
        <p:nvSpPr>
          <p:cNvPr id="392" name="Star"/>
          <p:cNvSpPr/>
          <p:nvPr/>
        </p:nvSpPr>
        <p:spPr>
          <a:xfrm>
            <a:off x="1747838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3" name="TextBox 392"/>
          <p:cNvSpPr txBox="1">
            <a:spLocks noChangeArrowheads="1"/>
          </p:cNvSpPr>
          <p:nvPr/>
        </p:nvSpPr>
        <p:spPr bwMode="auto">
          <a:xfrm>
            <a:off x="2266950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82</a:t>
            </a:r>
          </a:p>
        </p:txBody>
      </p:sp>
      <p:sp>
        <p:nvSpPr>
          <p:cNvPr id="394" name="Star"/>
          <p:cNvSpPr/>
          <p:nvPr/>
        </p:nvSpPr>
        <p:spPr>
          <a:xfrm>
            <a:off x="2327275" y="51244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5" name="TextBox 394"/>
          <p:cNvSpPr txBox="1">
            <a:spLocks noChangeArrowheads="1"/>
          </p:cNvSpPr>
          <p:nvPr/>
        </p:nvSpPr>
        <p:spPr bwMode="auto">
          <a:xfrm>
            <a:off x="2849563" y="5164138"/>
            <a:ext cx="5413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83</a:t>
            </a:r>
          </a:p>
        </p:txBody>
      </p:sp>
      <p:sp>
        <p:nvSpPr>
          <p:cNvPr id="396" name="Star"/>
          <p:cNvSpPr/>
          <p:nvPr/>
        </p:nvSpPr>
        <p:spPr>
          <a:xfrm>
            <a:off x="2906713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7" name="TextBox 396"/>
          <p:cNvSpPr txBox="1">
            <a:spLocks noChangeArrowheads="1"/>
          </p:cNvSpPr>
          <p:nvPr/>
        </p:nvSpPr>
        <p:spPr bwMode="auto">
          <a:xfrm>
            <a:off x="343376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84</a:t>
            </a:r>
          </a:p>
        </p:txBody>
      </p:sp>
      <p:sp>
        <p:nvSpPr>
          <p:cNvPr id="398" name="Star"/>
          <p:cNvSpPr/>
          <p:nvPr/>
        </p:nvSpPr>
        <p:spPr>
          <a:xfrm>
            <a:off x="3486150" y="51244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9" name="TextBox 398"/>
          <p:cNvSpPr txBox="1">
            <a:spLocks noChangeArrowheads="1"/>
          </p:cNvSpPr>
          <p:nvPr/>
        </p:nvSpPr>
        <p:spPr bwMode="auto">
          <a:xfrm>
            <a:off x="4016375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85</a:t>
            </a:r>
          </a:p>
        </p:txBody>
      </p:sp>
      <p:sp>
        <p:nvSpPr>
          <p:cNvPr id="400" name="Star"/>
          <p:cNvSpPr/>
          <p:nvPr/>
        </p:nvSpPr>
        <p:spPr>
          <a:xfrm>
            <a:off x="4065588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1" name="TextBox 400"/>
          <p:cNvSpPr txBox="1">
            <a:spLocks noChangeArrowheads="1"/>
          </p:cNvSpPr>
          <p:nvPr/>
        </p:nvSpPr>
        <p:spPr bwMode="auto">
          <a:xfrm>
            <a:off x="4598988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86</a:t>
            </a:r>
          </a:p>
        </p:txBody>
      </p:sp>
      <p:sp>
        <p:nvSpPr>
          <p:cNvPr id="402" name="Star"/>
          <p:cNvSpPr/>
          <p:nvPr/>
        </p:nvSpPr>
        <p:spPr>
          <a:xfrm>
            <a:off x="4645025" y="51244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3" name="TextBox 402"/>
          <p:cNvSpPr txBox="1">
            <a:spLocks noChangeArrowheads="1"/>
          </p:cNvSpPr>
          <p:nvPr/>
        </p:nvSpPr>
        <p:spPr bwMode="auto">
          <a:xfrm>
            <a:off x="5181600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87</a:t>
            </a:r>
          </a:p>
        </p:txBody>
      </p:sp>
      <p:sp>
        <p:nvSpPr>
          <p:cNvPr id="404" name="Star"/>
          <p:cNvSpPr/>
          <p:nvPr/>
        </p:nvSpPr>
        <p:spPr>
          <a:xfrm>
            <a:off x="5224463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5" name="TextBox 404"/>
          <p:cNvSpPr txBox="1">
            <a:spLocks noChangeArrowheads="1"/>
          </p:cNvSpPr>
          <p:nvPr/>
        </p:nvSpPr>
        <p:spPr bwMode="auto">
          <a:xfrm>
            <a:off x="5764213" y="5164138"/>
            <a:ext cx="539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88</a:t>
            </a:r>
          </a:p>
        </p:txBody>
      </p:sp>
      <p:sp>
        <p:nvSpPr>
          <p:cNvPr id="406" name="Star"/>
          <p:cNvSpPr/>
          <p:nvPr/>
        </p:nvSpPr>
        <p:spPr>
          <a:xfrm>
            <a:off x="5802313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7" name="TextBox 406"/>
          <p:cNvSpPr txBox="1">
            <a:spLocks noChangeArrowheads="1"/>
          </p:cNvSpPr>
          <p:nvPr/>
        </p:nvSpPr>
        <p:spPr bwMode="auto">
          <a:xfrm>
            <a:off x="6346825" y="5164138"/>
            <a:ext cx="5413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89</a:t>
            </a:r>
          </a:p>
        </p:txBody>
      </p:sp>
      <p:sp>
        <p:nvSpPr>
          <p:cNvPr id="408" name="Star"/>
          <p:cNvSpPr/>
          <p:nvPr/>
        </p:nvSpPr>
        <p:spPr>
          <a:xfrm>
            <a:off x="6381750" y="51244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9" name="TextBox 408"/>
          <p:cNvSpPr txBox="1">
            <a:spLocks noChangeArrowheads="1"/>
          </p:cNvSpPr>
          <p:nvPr/>
        </p:nvSpPr>
        <p:spPr bwMode="auto">
          <a:xfrm>
            <a:off x="6927850" y="516890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90</a:t>
            </a:r>
          </a:p>
        </p:txBody>
      </p:sp>
      <p:sp>
        <p:nvSpPr>
          <p:cNvPr id="410" name="Star"/>
          <p:cNvSpPr/>
          <p:nvPr/>
        </p:nvSpPr>
        <p:spPr>
          <a:xfrm>
            <a:off x="6961188" y="51244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1" name="TextBox 410"/>
          <p:cNvSpPr txBox="1">
            <a:spLocks noChangeArrowheads="1"/>
          </p:cNvSpPr>
          <p:nvPr/>
        </p:nvSpPr>
        <p:spPr bwMode="auto">
          <a:xfrm>
            <a:off x="1677988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91</a:t>
            </a:r>
          </a:p>
        </p:txBody>
      </p:sp>
      <p:sp>
        <p:nvSpPr>
          <p:cNvPr id="430" name="Star"/>
          <p:cNvSpPr/>
          <p:nvPr/>
        </p:nvSpPr>
        <p:spPr>
          <a:xfrm>
            <a:off x="1741488" y="56705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1" name="TextBox 430"/>
          <p:cNvSpPr txBox="1">
            <a:spLocks noChangeArrowheads="1"/>
          </p:cNvSpPr>
          <p:nvPr/>
        </p:nvSpPr>
        <p:spPr bwMode="auto">
          <a:xfrm>
            <a:off x="2260600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92</a:t>
            </a:r>
          </a:p>
        </p:txBody>
      </p:sp>
      <p:sp>
        <p:nvSpPr>
          <p:cNvPr id="432" name="Star"/>
          <p:cNvSpPr/>
          <p:nvPr/>
        </p:nvSpPr>
        <p:spPr>
          <a:xfrm>
            <a:off x="2320925" y="56705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3" name="TextBox 432"/>
          <p:cNvSpPr txBox="1">
            <a:spLocks noChangeArrowheads="1"/>
          </p:cNvSpPr>
          <p:nvPr/>
        </p:nvSpPr>
        <p:spPr bwMode="auto">
          <a:xfrm>
            <a:off x="2843213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93</a:t>
            </a:r>
          </a:p>
        </p:txBody>
      </p:sp>
      <p:sp>
        <p:nvSpPr>
          <p:cNvPr id="434" name="Star"/>
          <p:cNvSpPr/>
          <p:nvPr/>
        </p:nvSpPr>
        <p:spPr>
          <a:xfrm>
            <a:off x="2900363" y="56705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5" name="TextBox 434"/>
          <p:cNvSpPr txBox="1">
            <a:spLocks noChangeArrowheads="1"/>
          </p:cNvSpPr>
          <p:nvPr/>
        </p:nvSpPr>
        <p:spPr bwMode="auto">
          <a:xfrm>
            <a:off x="342582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94</a:t>
            </a:r>
          </a:p>
        </p:txBody>
      </p:sp>
      <p:sp>
        <p:nvSpPr>
          <p:cNvPr id="436" name="Star"/>
          <p:cNvSpPr/>
          <p:nvPr/>
        </p:nvSpPr>
        <p:spPr>
          <a:xfrm>
            <a:off x="3479800" y="56705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7" name="TextBox 436"/>
          <p:cNvSpPr txBox="1">
            <a:spLocks noChangeArrowheads="1"/>
          </p:cNvSpPr>
          <p:nvPr/>
        </p:nvSpPr>
        <p:spPr bwMode="auto">
          <a:xfrm>
            <a:off x="4008438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95</a:t>
            </a:r>
          </a:p>
        </p:txBody>
      </p:sp>
      <p:sp>
        <p:nvSpPr>
          <p:cNvPr id="438" name="Star"/>
          <p:cNvSpPr/>
          <p:nvPr/>
        </p:nvSpPr>
        <p:spPr>
          <a:xfrm>
            <a:off x="4057650" y="56705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9" name="TextBox 438"/>
          <p:cNvSpPr txBox="1">
            <a:spLocks noChangeArrowheads="1"/>
          </p:cNvSpPr>
          <p:nvPr/>
        </p:nvSpPr>
        <p:spPr bwMode="auto">
          <a:xfrm>
            <a:off x="4591050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96</a:t>
            </a:r>
          </a:p>
        </p:txBody>
      </p:sp>
      <p:sp>
        <p:nvSpPr>
          <p:cNvPr id="440" name="Star"/>
          <p:cNvSpPr/>
          <p:nvPr/>
        </p:nvSpPr>
        <p:spPr>
          <a:xfrm>
            <a:off x="4637088" y="56705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1" name="TextBox 440"/>
          <p:cNvSpPr txBox="1">
            <a:spLocks noChangeArrowheads="1"/>
          </p:cNvSpPr>
          <p:nvPr/>
        </p:nvSpPr>
        <p:spPr bwMode="auto">
          <a:xfrm>
            <a:off x="5173663" y="5708650"/>
            <a:ext cx="54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97</a:t>
            </a:r>
          </a:p>
        </p:txBody>
      </p:sp>
      <p:sp>
        <p:nvSpPr>
          <p:cNvPr id="442" name="Star"/>
          <p:cNvSpPr/>
          <p:nvPr/>
        </p:nvSpPr>
        <p:spPr>
          <a:xfrm>
            <a:off x="5216525" y="56705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3" name="TextBox 442"/>
          <p:cNvSpPr txBox="1">
            <a:spLocks noChangeArrowheads="1"/>
          </p:cNvSpPr>
          <p:nvPr/>
        </p:nvSpPr>
        <p:spPr bwMode="auto">
          <a:xfrm>
            <a:off x="5756275" y="5708650"/>
            <a:ext cx="541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98</a:t>
            </a:r>
          </a:p>
        </p:txBody>
      </p:sp>
      <p:sp>
        <p:nvSpPr>
          <p:cNvPr id="444" name="Star"/>
          <p:cNvSpPr/>
          <p:nvPr/>
        </p:nvSpPr>
        <p:spPr>
          <a:xfrm>
            <a:off x="5795963" y="56705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5" name="TextBox 444"/>
          <p:cNvSpPr txBox="1">
            <a:spLocks noChangeArrowheads="1"/>
          </p:cNvSpPr>
          <p:nvPr/>
        </p:nvSpPr>
        <p:spPr bwMode="auto">
          <a:xfrm>
            <a:off x="6340475" y="5708650"/>
            <a:ext cx="539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b="1">
                <a:latin typeface="Sassoon Infant Md" pitchFamily="50" charset="0"/>
              </a:rPr>
              <a:t>99</a:t>
            </a:r>
          </a:p>
        </p:txBody>
      </p:sp>
      <p:sp>
        <p:nvSpPr>
          <p:cNvPr id="446" name="Star"/>
          <p:cNvSpPr/>
          <p:nvPr/>
        </p:nvSpPr>
        <p:spPr>
          <a:xfrm>
            <a:off x="6375400" y="5670550"/>
            <a:ext cx="461963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7" name="TextBox 446"/>
          <p:cNvSpPr txBox="1">
            <a:spLocks noChangeArrowheads="1"/>
          </p:cNvSpPr>
          <p:nvPr/>
        </p:nvSpPr>
        <p:spPr bwMode="auto">
          <a:xfrm>
            <a:off x="6877050" y="5761038"/>
            <a:ext cx="627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2000" b="1">
                <a:latin typeface="Sassoon Infant Md" pitchFamily="50" charset="0"/>
              </a:rPr>
              <a:t>100</a:t>
            </a:r>
          </a:p>
        </p:txBody>
      </p:sp>
      <p:sp>
        <p:nvSpPr>
          <p:cNvPr id="448" name="Star"/>
          <p:cNvSpPr/>
          <p:nvPr/>
        </p:nvSpPr>
        <p:spPr>
          <a:xfrm>
            <a:off x="6954838" y="5670550"/>
            <a:ext cx="461962" cy="461963"/>
          </a:xfrm>
          <a:prstGeom prst="star5">
            <a:avLst>
              <a:gd name="adj" fmla="val 27710"/>
              <a:gd name="hf" fmla="val 105146"/>
              <a:gd name="vf" fmla="val 11055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4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8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0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2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4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 nodeType="clickPar">
                      <p:stCondLst>
                        <p:cond delay="0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 nodeType="clickPar">
                      <p:stCondLst>
                        <p:cond delay="0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 nodeType="clickPar">
                      <p:stCondLst>
                        <p:cond delay="0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6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 nodeType="clickPar">
                      <p:stCondLst>
                        <p:cond delay="0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 nodeType="clickPar">
                      <p:stCondLst>
                        <p:cond delay="0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 nodeType="clickPar">
                      <p:stCondLst>
                        <p:cond delay="0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 nodeType="clickPar">
                      <p:stCondLst>
                        <p:cond delay="0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 nodeType="clickPar">
                      <p:stCondLst>
                        <p:cond delay="0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 nodeType="clickPar">
                      <p:stCondLst>
                        <p:cond delay="0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 nodeType="clickPar">
                      <p:stCondLst>
                        <p:cond delay="0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3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 nodeType="clickPar">
                      <p:stCondLst>
                        <p:cond delay="0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5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 nodeType="clickPar">
                      <p:stCondLst>
                        <p:cond delay="0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 nodeType="clickPar">
                      <p:stCondLst>
                        <p:cond delay="0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 nodeType="clickPar">
                      <p:stCondLst>
                        <p:cond delay="0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1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 nodeType="clickPar">
                      <p:stCondLst>
                        <p:cond delay="0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5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 nodeType="clickPar">
                      <p:stCondLst>
                        <p:cond delay="0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 nodeType="clickPar">
                      <p:stCondLst>
                        <p:cond delay="0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 nodeType="clickPar">
                      <p:stCondLst>
                        <p:cond delay="0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1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 nodeType="clickPar">
                      <p:stCondLst>
                        <p:cond delay="0"/>
                      </p:stCondLst>
                      <p:childTnLst>
                        <p:par>
                          <p:cTn id="2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3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 nodeType="clickPar">
                      <p:stCondLst>
                        <p:cond delay="0"/>
                      </p:stCondLst>
                      <p:childTnLst>
                        <p:par>
                          <p:cTn id="2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5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 nodeType="clickPar">
                      <p:stCondLst>
                        <p:cond delay="0"/>
                      </p:stCondLst>
                      <p:childTnLst>
                        <p:par>
                          <p:cTn id="2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7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 nodeType="clickPar">
                      <p:stCondLst>
                        <p:cond delay="0"/>
                      </p:stCondLst>
                      <p:childTnLst>
                        <p:par>
                          <p:cTn id="2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9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 nodeType="clickPar">
                      <p:stCondLst>
                        <p:cond delay="0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3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 nodeType="clickPar">
                      <p:stCondLst>
                        <p:cond delay="0"/>
                      </p:stCondLst>
                      <p:childTnLst>
                        <p:par>
                          <p:cTn id="3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5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3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 nodeType="clickPar">
                      <p:stCondLst>
                        <p:cond delay="0"/>
                      </p:stCondLst>
                      <p:childTnLst>
                        <p:par>
                          <p:cTn id="3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7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3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 nodeType="clickPar">
                      <p:stCondLst>
                        <p:cond delay="0"/>
                      </p:stCondLst>
                      <p:childTnLst>
                        <p:par>
                          <p:cTn id="3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9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 nodeType="clickPar">
                      <p:stCondLst>
                        <p:cond delay="0"/>
                      </p:stCondLst>
                      <p:childTnLst>
                        <p:par>
                          <p:cTn id="3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1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3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 nodeType="clickPar">
                      <p:stCondLst>
                        <p:cond delay="0"/>
                      </p:stCondLst>
                      <p:childTnLst>
                        <p:par>
                          <p:cTn id="3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3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 nodeType="clickPar">
                      <p:stCondLst>
                        <p:cond delay="0"/>
                      </p:stCondLst>
                      <p:childTnLst>
                        <p:par>
                          <p:cTn id="3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5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3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 nodeType="clickPar">
                      <p:stCondLst>
                        <p:cond delay="0"/>
                      </p:stCondLst>
                      <p:childTnLst>
                        <p:par>
                          <p:cTn id="3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7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3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 nodeType="clickPar">
                      <p:stCondLst>
                        <p:cond delay="0"/>
                      </p:stCondLst>
                      <p:childTnLst>
                        <p:par>
                          <p:cTn id="3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9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3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 nodeType="clickPar">
                      <p:stCondLst>
                        <p:cond delay="0"/>
                      </p:stCondLst>
                      <p:childTnLst>
                        <p:par>
                          <p:cTn id="3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1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3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 nodeType="clickPar">
                      <p:stCondLst>
                        <p:cond delay="0"/>
                      </p:stCondLst>
                      <p:childTnLst>
                        <p:par>
                          <p:cTn id="3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3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3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 nodeType="clickPar">
                      <p:stCondLst>
                        <p:cond delay="0"/>
                      </p:stCondLst>
                      <p:childTnLst>
                        <p:par>
                          <p:cTn id="3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5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3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 nodeType="clickPar">
                      <p:stCondLst>
                        <p:cond delay="0"/>
                      </p:stCondLst>
                      <p:childTnLst>
                        <p:par>
                          <p:cTn id="3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7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3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 nodeType="clickPar">
                      <p:stCondLst>
                        <p:cond delay="0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3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 nodeType="clickPar">
                      <p:stCondLst>
                        <p:cond delay="0"/>
                      </p:stCondLst>
                      <p:childTnLst>
                        <p:par>
                          <p:cTn id="3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1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3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 nodeType="clickPar">
                      <p:stCondLst>
                        <p:cond delay="0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3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 nodeType="clickPar">
                      <p:stCondLst>
                        <p:cond delay="0"/>
                      </p:stCondLst>
                      <p:childTnLst>
                        <p:par>
                          <p:cTn id="3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5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 nodeType="clickPar">
                      <p:stCondLst>
                        <p:cond delay="0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7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 nodeType="clickPar">
                      <p:stCondLst>
                        <p:cond delay="0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3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 nodeType="clickPar">
                      <p:stCondLst>
                        <p:cond delay="0"/>
                      </p:stCondLst>
                      <p:childTnLst>
                        <p:par>
                          <p:cTn id="4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1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3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 nodeType="clickPar">
                      <p:stCondLst>
                        <p:cond delay="0"/>
                      </p:stCondLst>
                      <p:childTnLst>
                        <p:par>
                          <p:cTn id="4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3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3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 nodeType="clickPar">
                      <p:stCondLst>
                        <p:cond delay="0"/>
                      </p:stCondLst>
                      <p:childTnLst>
                        <p:par>
                          <p:cTn id="4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5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3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 nodeType="clickPar">
                      <p:stCondLst>
                        <p:cond delay="0"/>
                      </p:stCondLst>
                      <p:childTnLst>
                        <p:par>
                          <p:cTn id="4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7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3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 nodeType="clickPar">
                      <p:stCondLst>
                        <p:cond delay="0"/>
                      </p:stCondLst>
                      <p:childTnLst>
                        <p:par>
                          <p:cTn id="4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"/>
                  </p:tgtEl>
                </p:cond>
              </p:nextCondLst>
            </p:seq>
            <p:seq concurrent="1" nextAc="seek">
              <p:cTn id="427" restart="whenNotActive" fill="hold" evtFilter="cancelBubble" nodeType="interactiveSeq">
                <p:stCondLst>
                  <p:cond evt="onClick" delay="0">
                    <p:tgtEl>
                      <p:spTgt spid="4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8" fill="hold" nodeType="clickPar">
                      <p:stCondLst>
                        <p:cond delay="0"/>
                      </p:stCondLst>
                      <p:childTnLst>
                        <p:par>
                          <p:cTn id="4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1"/>
                  </p:tgtEl>
                </p:cond>
              </p:nextCondLst>
            </p:seq>
            <p:seq concurrent="1" nextAc="seek">
              <p:cTn id="432" restart="whenNotActive" fill="hold" evtFilter="cancelBubble" nodeType="interactiveSeq">
                <p:stCondLst>
                  <p:cond evt="onClick" delay="0">
                    <p:tgtEl>
                      <p:spTgt spid="4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3" fill="hold" nodeType="clickPar">
                      <p:stCondLst>
                        <p:cond delay="0"/>
                      </p:stCondLst>
                      <p:childTnLst>
                        <p:par>
                          <p:cTn id="4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3"/>
                  </p:tgtEl>
                </p:cond>
              </p:nextCondLst>
            </p:seq>
            <p:seq concurrent="1" nextAc="seek">
              <p:cTn id="437" restart="whenNotActive" fill="hold" evtFilter="cancelBubble" nodeType="interactiveSeq">
                <p:stCondLst>
                  <p:cond evt="onClick" delay="0">
                    <p:tgtEl>
                      <p:spTgt spid="4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8" fill="hold" nodeType="clickPar">
                      <p:stCondLst>
                        <p:cond delay="0"/>
                      </p:stCondLst>
                      <p:childTnLst>
                        <p:par>
                          <p:cTn id="4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5"/>
                  </p:tgtEl>
                </p:cond>
              </p:nextCondLst>
            </p:seq>
            <p:seq concurrent="1" nextAc="seek">
              <p:cTn id="442" restart="whenNotActive" fill="hold" evtFilter="cancelBubble" nodeType="interactiveSeq">
                <p:stCondLst>
                  <p:cond evt="onClick" delay="0">
                    <p:tgtEl>
                      <p:spTgt spid="4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3" fill="hold" nodeType="clickPar">
                      <p:stCondLst>
                        <p:cond delay="0"/>
                      </p:stCondLst>
                      <p:childTnLst>
                        <p:par>
                          <p:cTn id="4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7"/>
                  </p:tgtEl>
                </p:cond>
              </p:nextCondLst>
            </p:seq>
            <p:seq concurrent="1" nextAc="seek">
              <p:cTn id="447" restart="whenNotActive" fill="hold" evtFilter="cancelBubble" nodeType="interactiveSeq">
                <p:stCondLst>
                  <p:cond evt="onClick" delay="0">
                    <p:tgtEl>
                      <p:spTgt spid="4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8" fill="hold" nodeType="clickPar">
                      <p:stCondLst>
                        <p:cond delay="0"/>
                      </p:stCondLst>
                      <p:childTnLst>
                        <p:par>
                          <p:cTn id="4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4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 nodeType="clickPar">
                      <p:stCondLst>
                        <p:cond delay="0"/>
                      </p:stCondLst>
                      <p:childTnLst>
                        <p:par>
                          <p:cTn id="4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"/>
                  </p:tgtEl>
                </p:cond>
              </p:nextCondLst>
            </p:seq>
            <p:seq concurrent="1" nextAc="seek">
              <p:cTn id="457" restart="whenNotActive" fill="hold" evtFilter="cancelBubble" nodeType="interactiveSeq">
                <p:stCondLst>
                  <p:cond evt="onClick" delay="0">
                    <p:tgtEl>
                      <p:spTgt spid="4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8" fill="hold" nodeType="clickPar">
                      <p:stCondLst>
                        <p:cond delay="0"/>
                      </p:stCondLst>
                      <p:childTnLst>
                        <p:par>
                          <p:cTn id="4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1"/>
                  </p:tgtEl>
                </p:cond>
              </p:nextCondLst>
            </p:seq>
            <p:seq concurrent="1" nextAc="seek">
              <p:cTn id="462" restart="whenNotActive" fill="hold" evtFilter="cancelBubble" nodeType="interactiveSeq">
                <p:stCondLst>
                  <p:cond evt="onClick" delay="0">
                    <p:tgtEl>
                      <p:spTgt spid="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3" fill="hold" nodeType="clickPar">
                      <p:stCondLst>
                        <p:cond delay="0"/>
                      </p:stCondLst>
                      <p:childTnLst>
                        <p:par>
                          <p:cTn id="4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3"/>
                  </p:tgtEl>
                </p:cond>
              </p:nextCondLst>
            </p:seq>
            <p:seq concurrent="1" nextAc="seek">
              <p:cTn id="467" restart="whenNotActive" fill="hold" evtFilter="cancelBubble" nodeType="interactiveSeq">
                <p:stCondLst>
                  <p:cond evt="onClick" delay="0">
                    <p:tgtEl>
                      <p:spTgt spid="4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8" fill="hold" nodeType="clickPar">
                      <p:stCondLst>
                        <p:cond delay="0"/>
                      </p:stCondLst>
                      <p:childTnLst>
                        <p:par>
                          <p:cTn id="4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5"/>
                  </p:tgtEl>
                </p:cond>
              </p:nextCondLst>
            </p:seq>
            <p:seq concurrent="1" nextAc="seek">
              <p:cTn id="472" restart="whenNotActive" fill="hold" evtFilter="cancelBubble" nodeType="interactiveSeq">
                <p:stCondLst>
                  <p:cond evt="onClick" delay="0">
                    <p:tgtEl>
                      <p:spTgt spid="4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3" fill="hold" nodeType="clickPar">
                      <p:stCondLst>
                        <p:cond delay="0"/>
                      </p:stCondLst>
                      <p:childTnLst>
                        <p:par>
                          <p:cTn id="4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7"/>
                  </p:tgtEl>
                </p:cond>
              </p:nextCondLst>
            </p:seq>
            <p:seq concurrent="1" nextAc="seek">
              <p:cTn id="477" restart="whenNotActive" fill="hold" evtFilter="cancelBubble" nodeType="interactiveSeq">
                <p:stCondLst>
                  <p:cond evt="onClick" delay="0">
                    <p:tgtEl>
                      <p:spTgt spid="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8" fill="hold" nodeType="clickPar">
                      <p:stCondLst>
                        <p:cond delay="0"/>
                      </p:stCondLst>
                      <p:childTnLst>
                        <p:par>
                          <p:cTn id="4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9"/>
                  </p:tgtEl>
                </p:cond>
              </p:nextCondLst>
            </p:seq>
            <p:seq concurrent="1" nextAc="seek">
              <p:cTn id="482" restart="whenNotActive" fill="hold" evtFilter="cancelBubble" nodeType="interactiveSeq">
                <p:stCondLst>
                  <p:cond evt="onClick" delay="0">
                    <p:tgtEl>
                      <p:spTgt spid="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3" fill="hold" nodeType="clickPar">
                      <p:stCondLst>
                        <p:cond delay="0"/>
                      </p:stCondLst>
                      <p:childTnLst>
                        <p:par>
                          <p:cTn id="4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1"/>
                  </p:tgtEl>
                </p:cond>
              </p:nextCondLst>
            </p:seq>
            <p:seq concurrent="1" nextAc="seek">
              <p:cTn id="487" restart="whenNotActive" fill="hold" evtFilter="cancelBubble" nodeType="interactiveSeq">
                <p:stCondLst>
                  <p:cond evt="onClick" delay="0">
                    <p:tgtEl>
                      <p:spTgt spid="4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8" fill="hold" nodeType="clickPar">
                      <p:stCondLst>
                        <p:cond delay="0"/>
                      </p:stCondLst>
                      <p:childTnLst>
                        <p:par>
                          <p:cTn id="4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3"/>
                  </p:tgtEl>
                </p:cond>
              </p:nextCondLst>
            </p:seq>
            <p:seq concurrent="1" nextAc="seek">
              <p:cTn id="492" restart="whenNotActive" fill="hold" evtFilter="cancelBubble" nodeType="interactiveSeq">
                <p:stCondLst>
                  <p:cond evt="onClick" delay="0">
                    <p:tgtEl>
                      <p:spTgt spid="4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3" fill="hold" nodeType="clickPar">
                      <p:stCondLst>
                        <p:cond delay="0"/>
                      </p:stCondLst>
                      <p:childTnLst>
                        <p:par>
                          <p:cTn id="4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5"/>
                  </p:tgtEl>
                </p:cond>
              </p:nextCondLst>
            </p:seq>
            <p:seq concurrent="1" nextAc="seek">
              <p:cTn id="497" restart="whenNotActive" fill="hold" evtFilter="cancelBubble" nodeType="interactiveSeq">
                <p:stCondLst>
                  <p:cond evt="onClick" delay="0">
                    <p:tgtEl>
                      <p:spTgt spid="4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8" fill="hold" nodeType="clickPar">
                      <p:stCondLst>
                        <p:cond delay="0"/>
                      </p:stCondLst>
                      <p:childTnLst>
                        <p:par>
                          <p:cTn id="4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7"/>
                  </p:tgtEl>
                </p:cond>
              </p:nextCondLst>
            </p:seq>
            <p:seq concurrent="1" nextAc="seek">
              <p:cTn id="502" restart="whenNotActive" fill="hold" evtFilter="cancelBubble" nodeType="interactiveSeq">
                <p:stCondLst>
                  <p:cond evt="onClick" delay="0">
                    <p:tgtEl>
                      <p:spTgt spid="3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3" fill="hold" nodeType="clickPar">
                      <p:stCondLst>
                        <p:cond delay="0"/>
                      </p:stCondLst>
                      <p:childTnLst>
                        <p:par>
                          <p:cTn id="5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</TotalTime>
  <Words>101</Words>
  <Application>Microsoft Office PowerPoint</Application>
  <PresentationFormat>On-screen Show (4:3)</PresentationFormat>
  <Paragraphs>102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MS PGothic</vt:lpstr>
      <vt:lpstr>Arial</vt:lpstr>
      <vt:lpstr>BPreplay</vt:lpstr>
      <vt:lpstr>Sassoon Infant Md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102</cp:revision>
  <dcterms:created xsi:type="dcterms:W3CDTF">2012-11-21T10:26:22Z</dcterms:created>
  <dcterms:modified xsi:type="dcterms:W3CDTF">2021-01-08T14:51:24Z</dcterms:modified>
</cp:coreProperties>
</file>