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75" r:id="rId3"/>
    <p:sldId id="269" r:id="rId4"/>
    <p:sldId id="270" r:id="rId5"/>
    <p:sldId id="271" r:id="rId6"/>
    <p:sldId id="272" r:id="rId7"/>
    <p:sldId id="273" r:id="rId8"/>
    <p:sldId id="274" r:id="rId9"/>
    <p:sldId id="267" r:id="rId10"/>
  </p:sldIdLst>
  <p:sldSz cx="9144000" cy="6858000" type="screen4x3"/>
  <p:notesSz cx="6858000" cy="9144000"/>
  <p:embeddedFontLst>
    <p:embeddedFont>
      <p:font typeface="Twinkl" panose="020B0604020202020204" pitchFamily="2" charset="0"/>
      <p:regular r:id="rId13"/>
      <p:bold r:id="rId14"/>
    </p:embeddedFont>
    <p:embeddedFont>
      <p:font typeface="Sassoon Infant Rg" panose="02000503030000020003" pitchFamily="50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 SemiBold" pitchFamily="2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2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406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0D0BAB-DF9C-4B79-9CE0-07B5EA6CD017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BF0E41F-20FE-4B32-8C38-13D2F4CE55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4BB3369-103E-438B-817C-EE93FF4465D2}" type="datetimeFigureOut">
              <a:rPr lang="en-GB"/>
              <a:pPr>
                <a:defRPr/>
              </a:pPr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58C172A-7ECD-41EB-9ED8-E0CC5FD790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703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8199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591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6840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6942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6905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What noises can you make with your fingers or hands?</a:t>
            </a:r>
          </a:p>
        </p:txBody>
      </p: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338" y="1116013"/>
            <a:ext cx="7604125" cy="537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Can you…?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187575" y="1473200"/>
            <a:ext cx="47593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GB" altLang="en-US" sz="360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Clap! Snap! Click! Tap</a:t>
            </a:r>
          </a:p>
        </p:txBody>
      </p:sp>
      <p:pic>
        <p:nvPicPr>
          <p:cNvPr id="1024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8" y="2947988"/>
            <a:ext cx="259080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381250"/>
            <a:ext cx="1497013" cy="294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175" y="3065463"/>
            <a:ext cx="2457450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6651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What noises can you make</a:t>
            </a:r>
            <a:br>
              <a:rPr lang="en-GB" altLang="en-US" sz="3600" smtClean="0"/>
            </a:br>
            <a:r>
              <a:rPr lang="en-GB" altLang="en-US" sz="3600" smtClean="0"/>
              <a:t>with your mouth?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113" y="3124200"/>
            <a:ext cx="4032250" cy="195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Can you…?</a:t>
            </a:r>
          </a:p>
        </p:txBody>
      </p:sp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2257425" y="1473200"/>
            <a:ext cx="4619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Pop! Shhhhhhh! Hum</a:t>
            </a:r>
          </a:p>
        </p:txBody>
      </p:sp>
      <p:pic>
        <p:nvPicPr>
          <p:cNvPr id="12292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363" y="2344738"/>
            <a:ext cx="332422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65138" y="723900"/>
            <a:ext cx="8220075" cy="995363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What sounds can you make</a:t>
            </a:r>
            <a:br>
              <a:rPr lang="en-GB" altLang="en-US" sz="3600" smtClean="0"/>
            </a:br>
            <a:r>
              <a:rPr lang="en-GB" altLang="en-US" sz="3600" smtClean="0"/>
              <a:t>with your feet?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188" y="2065338"/>
            <a:ext cx="2322512" cy="394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13" y="1843088"/>
            <a:ext cx="1165225" cy="422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82597" flipV="1">
            <a:off x="1074738" y="5197475"/>
            <a:ext cx="158591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68443">
            <a:off x="6543675" y="5043488"/>
            <a:ext cx="163195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Can you…?</a:t>
            </a:r>
          </a:p>
        </p:txBody>
      </p:sp>
      <p:sp>
        <p:nvSpPr>
          <p:cNvPr id="14339" name="Rectangle 1"/>
          <p:cNvSpPr>
            <a:spLocks noChangeArrowheads="1"/>
          </p:cNvSpPr>
          <p:nvPr/>
        </p:nvSpPr>
        <p:spPr bwMode="auto">
          <a:xfrm>
            <a:off x="2349500" y="1473200"/>
            <a:ext cx="44354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>
                <a:solidFill>
                  <a:schemeClr val="tx1"/>
                </a:solidFill>
              </a:rPr>
              <a:t>Stomp! Stamp! Tap!</a:t>
            </a:r>
          </a:p>
        </p:txBody>
      </p:sp>
      <p:pic>
        <p:nvPicPr>
          <p:cNvPr id="1434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975" y="2306638"/>
            <a:ext cx="2206625" cy="381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2466975"/>
            <a:ext cx="3168650" cy="358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550863" y="766763"/>
            <a:ext cx="8220075" cy="21367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Can you think of any other sounds you can make with different</a:t>
            </a:r>
            <a:br>
              <a:rPr lang="en-GB" altLang="en-US" sz="3600" smtClean="0"/>
            </a:br>
            <a:r>
              <a:rPr lang="en-GB" altLang="en-US" sz="3600" smtClean="0"/>
              <a:t>parts of your body?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425" y="3090863"/>
            <a:ext cx="1857375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2957513"/>
            <a:ext cx="2513012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</TotalTime>
  <Words>60</Words>
  <Application>Microsoft Office PowerPoint</Application>
  <PresentationFormat>On-screen Show (4:3)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Twinkl</vt:lpstr>
      <vt:lpstr>Arial</vt:lpstr>
      <vt:lpstr>Sassoon Infant Rg</vt:lpstr>
      <vt:lpstr>Calibri</vt:lpstr>
      <vt:lpstr>Times New Roman</vt:lpstr>
      <vt:lpstr>Twinkl SemiBold</vt:lpstr>
      <vt:lpstr>Office Theme</vt:lpstr>
      <vt:lpstr>PowerPoint Presentation</vt:lpstr>
      <vt:lpstr>What noises can you make with your fingers or hands?</vt:lpstr>
      <vt:lpstr>Can you…?</vt:lpstr>
      <vt:lpstr>What noises can you make with your mouth?</vt:lpstr>
      <vt:lpstr>Can you…?</vt:lpstr>
      <vt:lpstr>What sounds can you make with your feet?</vt:lpstr>
      <vt:lpstr>Can you…?</vt:lpstr>
      <vt:lpstr>Can you think of any other sounds you can make with different parts of your body?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Janine Nayler</cp:lastModifiedBy>
  <cp:revision>5</cp:revision>
  <dcterms:created xsi:type="dcterms:W3CDTF">2017-02-17T15:46:56Z</dcterms:created>
  <dcterms:modified xsi:type="dcterms:W3CDTF">2020-06-03T19:11:09Z</dcterms:modified>
</cp:coreProperties>
</file>