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46" y="78"/>
      </p:cViewPr>
      <p:guideLst>
        <p:guide orient="horz" pos="2160"/>
        <p:guide pos="2880"/>
        <p:guide pos="340"/>
        <p:guide orient="horz" pos="3974"/>
        <p:guide pos="5443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272145"/>
            <a:ext cx="2336245" cy="23137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827" y="2272145"/>
            <a:ext cx="2336245" cy="2313709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6264345" y="2272145"/>
            <a:ext cx="2336245" cy="2313709"/>
            <a:chOff x="6264345" y="2272145"/>
            <a:chExt cx="2336245" cy="231370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4345" y="2272145"/>
              <a:ext cx="2336245" cy="2313709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6816799" y="3228944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orange</a:t>
              </a:r>
              <a:endParaRPr lang="en-GB" sz="3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65200" y="2272145"/>
            <a:ext cx="2336245" cy="2313709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yellow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0" name="Rectangle 19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89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56375" cy="23336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827" y="2272145"/>
            <a:ext cx="2336245" cy="23137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490" y="2261002"/>
            <a:ext cx="2347497" cy="232485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green</a:t>
            </a:r>
            <a:endParaRPr lang="en-GB" sz="300" dirty="0"/>
          </a:p>
        </p:txBody>
      </p: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65200" y="2272145"/>
            <a:ext cx="2336245" cy="2313709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blue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yellow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0" name="Rectangle 19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1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527" y="2250831"/>
            <a:ext cx="2377044" cy="23541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14" y="2272145"/>
            <a:ext cx="2336245" cy="23137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56375" cy="233364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purple</a:t>
            </a:r>
            <a:endParaRPr lang="en-GB" sz="300" dirty="0"/>
          </a:p>
        </p:txBody>
      </p: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65200" y="2272145"/>
            <a:ext cx="2336245" cy="2313709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blue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21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54" y="2254560"/>
            <a:ext cx="2377045" cy="23541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14" y="2272145"/>
            <a:ext cx="2336245" cy="23137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pink</a:t>
            </a:r>
            <a:endParaRPr lang="en-GB" sz="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66774" cy="2343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42538" y="2233245"/>
            <a:ext cx="2394075" cy="2378985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white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02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785" y="2249323"/>
            <a:ext cx="2378565" cy="23556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353" y="2252210"/>
            <a:ext cx="2366774" cy="23439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grey</a:t>
            </a:r>
            <a:endParaRPr lang="en-GB" sz="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66774" cy="2343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55786" y="2263353"/>
            <a:ext cx="2363244" cy="2341591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white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black</a:t>
            </a:r>
            <a:endParaRPr lang="en-GB" sz="3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72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65" y="2242037"/>
            <a:ext cx="2402158" cy="2378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857" y="2233244"/>
            <a:ext cx="2411037" cy="23877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14" y="2272145"/>
            <a:ext cx="2336245" cy="23137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brown</a:t>
            </a:r>
            <a:endParaRPr lang="en-GB" sz="300" dirty="0"/>
          </a:p>
        </p:txBody>
      </p: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42538" y="2233245"/>
            <a:ext cx="2394075" cy="2378985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green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end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97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</TotalTime>
  <Words>102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Ward</dc:creator>
  <cp:lastModifiedBy>Elizabeth Best</cp:lastModifiedBy>
  <cp:revision>4</cp:revision>
  <dcterms:created xsi:type="dcterms:W3CDTF">2019-07-31T07:28:53Z</dcterms:created>
  <dcterms:modified xsi:type="dcterms:W3CDTF">2020-03-23T15:45:49Z</dcterms:modified>
</cp:coreProperties>
</file>