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4" r:id="rId3"/>
    <p:sldId id="269" r:id="rId4"/>
    <p:sldId id="267" r:id="rId5"/>
  </p:sldIdLst>
  <p:sldSz cx="9144000" cy="6858000" type="screen4x3"/>
  <p:notesSz cx="6858000" cy="9144000"/>
  <p:embeddedFontLst>
    <p:embeddedFont>
      <p:font typeface="Twinkl" panose="020B0604020202020204" pitchFamily="2" charset="0"/>
      <p:regular r:id="rId8"/>
      <p:bold r:id="rId9"/>
    </p:embeddedFont>
    <p:embeddedFont>
      <p:font typeface="Sassoon Infant Rg" panose="02000503030000020003" pitchFamily="50" charset="0"/>
      <p:regular r:id="rId10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>
      <p:cViewPr varScale="1">
        <p:scale>
          <a:sx n="77" d="100"/>
          <a:sy n="77" d="100"/>
        </p:scale>
        <p:origin x="1278" y="9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78" d="100"/>
          <a:sy n="78" d="100"/>
        </p:scale>
        <p:origin x="1680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603D7D-2B59-47AA-8547-DC89C5A992BD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AC6346E-0011-464D-AD5F-9C708F4D608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8D0B959-4ED0-408A-A183-5BD7E5B16C73}" type="datetimeFigureOut">
              <a:rPr lang="en-GB"/>
              <a:pPr>
                <a:defRPr/>
              </a:pPr>
              <a:t>20/05/2020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CE1C4A1-7706-4844-8A63-8F7D95DCBF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3400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78020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Success Criteria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 smtClean="0">
                <a:latin typeface="Twinkl" pitchFamily="50" charset="0"/>
              </a:rPr>
              <a:t>Aim</a:t>
            </a:r>
            <a:endParaRPr lang="en-US" sz="3600" dirty="0">
              <a:latin typeface="Twinkl" pitchFamily="50" charset="0"/>
            </a:endParaRP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  <a:endParaRPr lang="en-GB" dirty="0" smtClean="0">
              <a:latin typeface="Twinkl" pitchFamily="50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 smtClean="0">
                <a:latin typeface="Twinkl" pitchFamily="50" charset="0"/>
              </a:rPr>
              <a:t>Sub statement</a:t>
            </a:r>
            <a:endParaRPr lang="en-GB" dirty="0">
              <a:latin typeface="Twinkl" pitchFamily="50" charset="0"/>
            </a:endParaRP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  <a:endParaRPr lang="en-GB" dirty="0" smtClean="0"/>
          </a:p>
          <a:p>
            <a:r>
              <a:rPr lang="en-GB" dirty="0" smtClean="0"/>
              <a:t>Statement 2</a:t>
            </a:r>
          </a:p>
          <a:p>
            <a:pPr lvl="1"/>
            <a:r>
              <a:rPr lang="en-GB" dirty="0" smtClean="0"/>
              <a:t>Sub statement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96718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839960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Content Placeholder 21"/>
          <p:cNvSpPr>
            <a:spLocks noGrp="1"/>
          </p:cNvSpPr>
          <p:nvPr>
            <p:ph idx="1"/>
          </p:nvPr>
        </p:nvSpPr>
        <p:spPr>
          <a:xfrm>
            <a:off x="755650" y="508000"/>
            <a:ext cx="7632700" cy="5341938"/>
          </a:xfrm>
        </p:spPr>
        <p:txBody>
          <a:bodyPr lIns="108000" tIns="108000" rIns="108000" bIns="108000"/>
          <a:lstStyle/>
          <a:p>
            <a:pPr algn="ctr" eaLnBrk="1" hangingPunct="1"/>
            <a:endParaRPr lang="en-GB" altLang="en-US" sz="2800" smtClean="0">
              <a:latin typeface="Twinkl" pitchFamily="2" charset="0"/>
            </a:endParaRPr>
          </a:p>
          <a:p>
            <a:pPr algn="ctr" eaLnBrk="1" hangingPunct="1"/>
            <a:endParaRPr lang="en-GB" altLang="en-US" sz="2800" smtClean="0">
              <a:latin typeface="Twinkl" pitchFamily="2" charset="0"/>
            </a:endParaRP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A great white shark, a great white shark.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Minnow, minnow, minnow,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And a great white shark.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Barracuda! Barracuda!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Minnow, minnow, minnow,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And a great white shark.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ontent Placeholder 21"/>
          <p:cNvSpPr>
            <a:spLocks noGrp="1"/>
          </p:cNvSpPr>
          <p:nvPr>
            <p:ph idx="1"/>
          </p:nvPr>
        </p:nvSpPr>
        <p:spPr>
          <a:xfrm>
            <a:off x="755650" y="508000"/>
            <a:ext cx="7632700" cy="5341938"/>
          </a:xfrm>
        </p:spPr>
        <p:txBody>
          <a:bodyPr lIns="108000" tIns="108000" rIns="108000" bIns="108000"/>
          <a:lstStyle/>
          <a:p>
            <a:pPr algn="ctr" eaLnBrk="1" hangingPunct="1"/>
            <a:endParaRPr lang="en-GB" altLang="en-US" sz="2800" smtClean="0">
              <a:latin typeface="Twinkl" pitchFamily="2" charset="0"/>
            </a:endParaRPr>
          </a:p>
          <a:p>
            <a:pPr algn="ctr" eaLnBrk="1" hangingPunct="1"/>
            <a:endParaRPr lang="en-GB" altLang="en-US" sz="2800" smtClean="0">
              <a:latin typeface="Twinkl" pitchFamily="2" charset="0"/>
            </a:endParaRP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A parrotfish, a parrotfish.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Snapper, snapper, snapper,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And a parrotfish.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Moray eel! Moray eel! 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 Snapper, snapper, snapper,</a:t>
            </a:r>
          </a:p>
          <a:p>
            <a:pPr algn="ctr" eaLnBrk="1" hangingPunct="1"/>
            <a:r>
              <a:rPr lang="en-GB" altLang="en-US" sz="2800" smtClean="0">
                <a:latin typeface="Twinkl" pitchFamily="2" charset="0"/>
              </a:rPr>
              <a:t>And a parrotfish.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1237</TotalTime>
  <Words>71</Words>
  <Application>Microsoft Office PowerPoint</Application>
  <PresentationFormat>On-screen Show (4:3)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Twinkl SemiBold</vt:lpstr>
      <vt:lpstr>Twinkl</vt:lpstr>
      <vt:lpstr>Arial</vt:lpstr>
      <vt:lpstr>Sassoon Infant Rg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Janine Nayler</cp:lastModifiedBy>
  <cp:revision>115</cp:revision>
  <dcterms:created xsi:type="dcterms:W3CDTF">2014-10-01T16:09:27Z</dcterms:created>
  <dcterms:modified xsi:type="dcterms:W3CDTF">2020-05-20T08:32:03Z</dcterms:modified>
</cp:coreProperties>
</file>