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92" r:id="rId15"/>
    <p:sldId id="289" r:id="rId16"/>
    <p:sldId id="286" r:id="rId17"/>
    <p:sldId id="287" r:id="rId18"/>
    <p:sldId id="288" r:id="rId19"/>
    <p:sldId id="291" r:id="rId20"/>
    <p:sldId id="290" r:id="rId21"/>
    <p:sldId id="293" r:id="rId22"/>
    <p:sldId id="294" r:id="rId23"/>
    <p:sldId id="295" r:id="rId24"/>
    <p:sldId id="296" r:id="rId25"/>
    <p:sldId id="297" r:id="rId26"/>
    <p:sldId id="298" r:id="rId27"/>
    <p:sldId id="299" r:id="rId28"/>
    <p:sldId id="300" r:id="rId29"/>
    <p:sldId id="301" r:id="rId30"/>
    <p:sldId id="267" r:id="rId31"/>
  </p:sldIdLst>
  <p:sldSz cx="9144000" cy="6858000" type="screen4x3"/>
  <p:notesSz cx="6858000" cy="9144000"/>
  <p:embeddedFontLst>
    <p:embeddedFont>
      <p:font typeface="Twinkl" panose="020B0604020202020204" charset="0"/>
      <p:regular r:id="rId34"/>
      <p:bold r:id="rId35"/>
    </p:embeddedFont>
    <p:embeddedFont>
      <p:font typeface="Calibri" panose="020F0502020204030204" pitchFamily="34" charset="0"/>
      <p:regular r:id="rId36"/>
      <p:bold r:id="rId37"/>
      <p:italic r:id="rId38"/>
      <p:boldItalic r:id="rId3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397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BB41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397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BE4BB26-D0C1-4B80-A8EE-177D0B727D8B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3C84E2A-D7D4-4262-9C94-C497A43FE49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2FEF5F4-CDE2-4EF8-A5FD-1B5962353227}" type="datetimeFigureOut">
              <a:rPr lang="en-GB"/>
              <a:pPr>
                <a:defRPr/>
              </a:pPr>
              <a:t>11/01/2021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33692C5-0A4C-4ED6-B80C-A48455A71EF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owerpoint-presentations/powerpoint-presentations-story-sequencing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opics/powerpoint-presentations/powerpoint-presentations-story-sequencing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</p:cNvPr>
          <p:cNvSpPr/>
          <p:nvPr userDrawn="1"/>
        </p:nvSpPr>
        <p:spPr>
          <a:xfrm>
            <a:off x="4137025" y="5562600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174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1447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8476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0576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3"/>
          </p:cNvPr>
          <p:cNvSpPr/>
          <p:nvPr userDrawn="1"/>
        </p:nvSpPr>
        <p:spPr>
          <a:xfrm>
            <a:off x="4137025" y="2549525"/>
            <a:ext cx="869950" cy="552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121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0" r:id="rId4"/>
    <p:sldLayoutId id="2147483694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Once upon a time, there lived three little pigs.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they decided to leave home and build houses of their own.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thought that straw would make a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good house.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He built the house very quickly and he was very pleased with it. 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1398588"/>
            <a:ext cx="5105400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second little pig thought that sticks would make a fine house.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 He built the house very quickly and he was very pleased with it. 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925" y="958850"/>
            <a:ext cx="5151438" cy="382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4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thought that bricks would make a strong house.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It took him a long time to build the house but he was very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pleased with it. </a:t>
            </a: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9" r="-565"/>
          <a:stretch>
            <a:fillRect/>
          </a:stretch>
        </p:blipFill>
        <p:spPr bwMode="auto">
          <a:xfrm>
            <a:off x="2282825" y="889000"/>
            <a:ext cx="4578350" cy="398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One day, a big bad wolf came along.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saw the first little pig in his house of straw.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first little pig.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first little pig escaped and ran to join his brother in the house made of sticks.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little pig to the house made of sticks.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“Not by the hair on my chinny, chin, chin!” cried the second little pig.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So he huffed and he puffed and he blew the house down!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two little pigs escaped and ran to join their brother in the house made of bricks.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701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followed the pigs to the house made of bricks.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“Little pig, little pig, let me come in,” he snarled.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“Not by the hair on my chinny, chin, chin!” cried the third little pig.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“Then I’ll huff and I’ll puff and I’ll blow your house down!” growled the big bad wolf.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huffed and he puffed, but the house was too strong. He could not blow it down!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This made the big bad wolf very angry.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He climbed onto the roof of the house so he could crawl down the chimney.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3938" t="45439" r="4735" b="24692"/>
          <a:stretch/>
        </p:blipFill>
        <p:spPr>
          <a:xfrm>
            <a:off x="6400800" y="2692959"/>
            <a:ext cx="1627834" cy="1266092"/>
          </a:xfrm>
          <a:prstGeom prst="flowChartAlternateProcess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49" y="765175"/>
            <a:ext cx="7632699" cy="4238903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big bad wolf was in for a big surprise!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third little pig had been cooking a big pot of stew and SPLASH! The wolf fell right into the pot!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698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wolf was very shocked. He jumped out of the pot and ran straight out of the house. He never came back again.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755650" y="765175"/>
            <a:ext cx="7632700" cy="4238902"/>
          </a:xfrm>
          <a:prstGeom prst="flowChartAlternateProcess">
            <a:avLst/>
          </a:prstGeom>
        </p:spPr>
      </p:pic>
      <p:sp>
        <p:nvSpPr>
          <p:cNvPr id="6" name="Flowchart: Alternate Process 5"/>
          <p:cNvSpPr/>
          <p:nvPr/>
        </p:nvSpPr>
        <p:spPr>
          <a:xfrm>
            <a:off x="755650" y="5084763"/>
            <a:ext cx="7632700" cy="1008062"/>
          </a:xfrm>
          <a:prstGeom prst="flowChartAlternateProcess">
            <a:avLst/>
          </a:prstGeom>
          <a:solidFill>
            <a:schemeClr val="bg1"/>
          </a:solidFill>
          <a:ln w="28575">
            <a:solidFill>
              <a:srgbClr val="83BB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The little pigs lived happily ever after in the house made of bricks.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 (1)</Template>
  <TotalTime>76</TotalTime>
  <Words>462</Words>
  <Application>Microsoft Office PowerPoint</Application>
  <PresentationFormat>On-screen Show (4:3)</PresentationFormat>
  <Paragraphs>30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Becky Smith</dc:creator>
  <cp:lastModifiedBy>Janine Nayler</cp:lastModifiedBy>
  <cp:revision>10</cp:revision>
  <dcterms:created xsi:type="dcterms:W3CDTF">2020-04-01T13:58:16Z</dcterms:created>
  <dcterms:modified xsi:type="dcterms:W3CDTF">2021-01-11T15:41:40Z</dcterms:modified>
</cp:coreProperties>
</file>