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Twinkl" panose="020B0604020202020204" pitchFamily="2" charset="0"/>
      <p:regular r:id="rId10"/>
      <p:bold r:id="rId11"/>
    </p:embeddedFont>
    <p:embeddedFont>
      <p:font typeface="Sassoon Infant Rg" panose="02000503030000020003" pitchFamily="50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73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D19D922-DE17-4F7F-A40E-8D598A97428E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E33C258-6F1E-40FE-8E55-BED2C96FCF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77E91A8-06ED-4DFF-AF34-A21D23074193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0ECA8CE-B7D4-4DD5-9DAE-F9AFC8BAD8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0888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4910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Success Criteria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Aim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  <a:endParaRPr lang="en-GB" dirty="0" smtClean="0">
              <a:latin typeface="Twinkl" pitchFamily="50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Sub statement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07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889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1"/>
          <p:cNvSpPr>
            <a:spLocks noGrp="1"/>
          </p:cNvSpPr>
          <p:nvPr>
            <p:ph idx="1"/>
          </p:nvPr>
        </p:nvSpPr>
        <p:spPr>
          <a:xfrm>
            <a:off x="755650" y="828675"/>
            <a:ext cx="7632700" cy="5264150"/>
          </a:xfrm>
        </p:spPr>
        <p:txBody>
          <a:bodyPr lIns="108000" tIns="108000" rIns="108000" bIns="108000"/>
          <a:lstStyle/>
          <a:p>
            <a:pPr algn="ctr"/>
            <a:r>
              <a:rPr lang="en-GB" altLang="en-US" sz="3200" smtClean="0">
                <a:latin typeface="Twinkl" pitchFamily="2" charset="0"/>
              </a:rPr>
              <a:t>One, two, three, four, five,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Once I caught a fish alive.</a:t>
            </a:r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063" y="2282825"/>
            <a:ext cx="27670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1"/>
          <p:cNvSpPr>
            <a:spLocks noGrp="1"/>
          </p:cNvSpPr>
          <p:nvPr>
            <p:ph idx="1"/>
          </p:nvPr>
        </p:nvSpPr>
        <p:spPr>
          <a:xfrm>
            <a:off x="755650" y="828675"/>
            <a:ext cx="7632700" cy="5264150"/>
          </a:xfrm>
        </p:spPr>
        <p:txBody>
          <a:bodyPr lIns="108000" tIns="108000" rIns="108000" bIns="108000"/>
          <a:lstStyle/>
          <a:p>
            <a:pPr algn="ctr"/>
            <a:r>
              <a:rPr lang="en-GB" altLang="en-US" sz="3200" smtClean="0">
                <a:latin typeface="Twinkl" pitchFamily="2" charset="0"/>
              </a:rPr>
              <a:t>Six, seven, eight, nine, ten,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Then I let it go again.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3" y="2782888"/>
            <a:ext cx="3152775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1"/>
          <p:cNvSpPr>
            <a:spLocks noGrp="1"/>
          </p:cNvSpPr>
          <p:nvPr>
            <p:ph idx="1"/>
          </p:nvPr>
        </p:nvSpPr>
        <p:spPr>
          <a:xfrm>
            <a:off x="755650" y="828675"/>
            <a:ext cx="7632700" cy="5264150"/>
          </a:xfrm>
        </p:spPr>
        <p:txBody>
          <a:bodyPr lIns="108000" tIns="108000" rIns="108000" bIns="108000"/>
          <a:lstStyle/>
          <a:p>
            <a:pPr algn="ctr"/>
            <a:r>
              <a:rPr lang="en-GB" altLang="en-US" sz="3200" smtClean="0">
                <a:latin typeface="Twinkl" pitchFamily="2" charset="0"/>
              </a:rPr>
              <a:t>Why did you let it go?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Because it bit my finger so.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2641600"/>
            <a:ext cx="595630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1"/>
          <p:cNvSpPr>
            <a:spLocks noGrp="1"/>
          </p:cNvSpPr>
          <p:nvPr>
            <p:ph idx="1"/>
          </p:nvPr>
        </p:nvSpPr>
        <p:spPr>
          <a:xfrm>
            <a:off x="755650" y="828675"/>
            <a:ext cx="7632700" cy="5264150"/>
          </a:xfrm>
        </p:spPr>
        <p:txBody>
          <a:bodyPr lIns="108000" tIns="108000" rIns="108000" bIns="108000"/>
          <a:lstStyle/>
          <a:p>
            <a:pPr algn="ctr"/>
            <a:r>
              <a:rPr lang="en-GB" altLang="en-US" sz="3200" smtClean="0">
                <a:latin typeface="Twinkl" pitchFamily="2" charset="0"/>
              </a:rPr>
              <a:t>Which finger did it bite?</a:t>
            </a:r>
          </a:p>
          <a:p>
            <a:pPr algn="ctr"/>
            <a:r>
              <a:rPr lang="en-GB" altLang="en-US" sz="3200" smtClean="0">
                <a:latin typeface="Twinkl" pitchFamily="2" charset="0"/>
              </a:rPr>
              <a:t>The little finger on the right.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050" y="2501900"/>
            <a:ext cx="3263900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1244</TotalTime>
  <Words>61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114</cp:revision>
  <dcterms:created xsi:type="dcterms:W3CDTF">2014-10-01T16:09:27Z</dcterms:created>
  <dcterms:modified xsi:type="dcterms:W3CDTF">2020-05-20T08:31:33Z</dcterms:modified>
</cp:coreProperties>
</file>