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8" r:id="rId4"/>
  </p:sldMasterIdLst>
  <p:notesMasterIdLst>
    <p:notesMasterId r:id="rId21"/>
  </p:notesMasterIdLst>
  <p:handoutMasterIdLst>
    <p:handoutMasterId r:id="rId22"/>
  </p:handoutMasterIdLst>
  <p:sldIdLst>
    <p:sldId id="258" r:id="rId5"/>
    <p:sldId id="277" r:id="rId6"/>
    <p:sldId id="264" r:id="rId7"/>
    <p:sldId id="268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79" r:id="rId19"/>
    <p:sldId id="280" r:id="rId20"/>
  </p:sldIdLst>
  <p:sldSz cx="19080163" cy="9720263"/>
  <p:notesSz cx="6858000" cy="9144000"/>
  <p:embeddedFontLst>
    <p:embeddedFont>
      <p:font typeface="Twinkl" panose="020B0604020202020204" charset="0"/>
      <p:regular r:id="rId23"/>
      <p:bold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822325" indent="-365125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644650" indent="-730250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466975" indent="-1095375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3289300" indent="-1460500" algn="l" defTabSz="1644650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62">
          <p15:clr>
            <a:srgbClr val="A4A3A4"/>
          </p15:clr>
        </p15:guide>
        <p15:guide id="2" pos="6010">
          <p15:clr>
            <a:srgbClr val="A4A3A4"/>
          </p15:clr>
        </p15:guide>
        <p15:guide id="3" pos="430">
          <p15:clr>
            <a:srgbClr val="A4A3A4"/>
          </p15:clr>
        </p15:guide>
        <p15:guide id="4" orient="horz" pos="5633">
          <p15:clr>
            <a:srgbClr val="A4A3A4"/>
          </p15:clr>
        </p15:guide>
        <p15:guide id="5" pos="11566">
          <p15:clr>
            <a:srgbClr val="A4A3A4"/>
          </p15:clr>
        </p15:guide>
        <p15:guide id="6" orient="horz" pos="340">
          <p15:clr>
            <a:srgbClr val="A4A3A4"/>
          </p15:clr>
        </p15:guide>
        <p15:guide id="7" pos="657">
          <p15:clr>
            <a:srgbClr val="A4A3A4"/>
          </p15:clr>
        </p15:guide>
        <p15:guide id="8" orient="horz" pos="544">
          <p15:clr>
            <a:srgbClr val="A4A3A4"/>
          </p15:clr>
        </p15:guide>
        <p15:guide id="9" orient="horz" pos="5420">
          <p15:clr>
            <a:srgbClr val="A4A3A4"/>
          </p15:clr>
        </p15:guide>
        <p15:guide id="10" pos="113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40" d="100"/>
          <a:sy n="40" d="100"/>
        </p:scale>
        <p:origin x="360" y="48"/>
      </p:cViewPr>
      <p:guideLst>
        <p:guide orient="horz" pos="3062"/>
        <p:guide pos="6010"/>
        <p:guide pos="430"/>
        <p:guide orient="horz" pos="5633"/>
        <p:guide pos="11566"/>
        <p:guide orient="horz" pos="340"/>
        <p:guide pos="657"/>
        <p:guide orient="horz" pos="544"/>
        <p:guide orient="horz" pos="5420"/>
        <p:guide pos="1136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4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F6B2CE-F2EC-4D08-B323-C56AD6EB81E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91FC84-DD52-4B67-8D8E-CAA8F0B8B8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40B555-2D72-45E8-A2D1-6C2ADC150850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B5BB78-4CB5-479C-8B18-027B9D17768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2FB6DA-89E8-462B-8626-4E4726EBD1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AEBDD3-7915-4AA9-953D-F7DE0F9D26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ACD671-BE89-49BC-992E-64A870F6D7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0A0951-3D49-427F-B08C-AECE2E8B241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222E60-C383-4B8F-8B63-7CC5389C703E}" type="datetimeFigureOut">
              <a:rPr lang="en-GB"/>
              <a:pPr>
                <a:defRPr/>
              </a:pPr>
              <a:t>13/01/2021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FAC0273-6549-4024-BE2B-E0E354CC18D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1638" y="1143000"/>
            <a:ext cx="6054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DAC4670-6DA0-42C1-8F60-EDC2DEDC33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BCA0B-1817-4886-9BA6-7011BA64E1E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A8F720-DC39-4206-B6BD-73108C78EF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43FC06-6336-4C03-AA72-327C272005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822325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644650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2466975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3289300" algn="l" defTabSz="1644650" rtl="0" eaLnBrk="0" fontAlgn="base" hangingPunct="0">
      <a:spcBef>
        <a:spcPct val="30000"/>
      </a:spcBef>
      <a:spcAft>
        <a:spcPct val="0"/>
      </a:spcAft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4113246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6pPr>
    <a:lvl7pPr marL="4935894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7pPr>
    <a:lvl8pPr marL="5758543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8pPr>
    <a:lvl9pPr marL="6581194" algn="l" defTabSz="1645298" rtl="0" eaLnBrk="1" latinLnBrk="0" hangingPunct="1">
      <a:defRPr sz="21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5223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1761" y="2587570"/>
            <a:ext cx="16456641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D979E-FC55-4534-B2EC-17B266F31A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3CDCA065-9DA6-48C4-9439-C391EACA3B57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DD3C3-0696-4948-AA9A-2E6325276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221CD-82BB-4E5F-B0F7-A685ADD70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4E6EBBA0-B6C3-4849-BDD6-7D2B4BB54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51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1823" y="2423317"/>
            <a:ext cx="16456641" cy="4043359"/>
          </a:xfrm>
          <a:prstGeom prst="rect">
            <a:avLst/>
          </a:prstGeom>
        </p:spPr>
        <p:txBody>
          <a:bodyPr anchor="b"/>
          <a:lstStyle>
            <a:lvl1pPr>
              <a:defRPr sz="850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1823" y="6504927"/>
            <a:ext cx="16456641" cy="212630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402">
                <a:solidFill>
                  <a:schemeClr val="tx1">
                    <a:tint val="75000"/>
                  </a:schemeClr>
                </a:solidFill>
              </a:defRPr>
            </a:lvl1pPr>
            <a:lvl2pPr marL="648035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296071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3pPr>
            <a:lvl4pPr marL="194410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4pPr>
            <a:lvl5pPr marL="2592141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5pPr>
            <a:lvl6pPr marL="324017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6pPr>
            <a:lvl7pPr marL="388821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7pPr>
            <a:lvl8pPr marL="4536247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8pPr>
            <a:lvl9pPr marL="518428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8977A2-076A-4B47-B06B-9D1ECB1343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834B3D7B-8FF8-4176-A2A9-64E26613319E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6B1B99-4DB1-42B3-9534-68F027FB1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7DCED-106B-4460-8F4B-5F09E0C69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280C40DF-32BD-4D31-9923-0B660D837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1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11761" y="2587570"/>
            <a:ext cx="8109069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659333" y="2587570"/>
            <a:ext cx="8109069" cy="616741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36B9B-301C-489D-B4A6-956C4ECDBD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0CB3FF2D-2F2E-45D5-86E7-0293395B0870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5933EA-73D4-4F12-9A2C-A7CCD61EB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06A874-CFA1-4599-8883-692989AED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6BF45755-E410-4E13-BB5B-C22F9EB767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65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6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14247" y="2382815"/>
            <a:ext cx="8071803" cy="116778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14247" y="3550596"/>
            <a:ext cx="8071803" cy="52223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659333" y="2382815"/>
            <a:ext cx="8111554" cy="116778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659333" y="3550596"/>
            <a:ext cx="8111554" cy="522239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93E12E-A554-42DF-BE82-46F76A90B8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4C85FFEF-8424-4A9F-801F-82EEA202699F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1BDD9A-C048-4610-AEDD-86752F780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A459DF-336D-42BE-B0DD-1E5DA5DCF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20D1BA90-F127-47BC-868B-C846054A4F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232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73348B-F01C-44E1-9390-83DBE15DE3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FA04A660-9573-4D34-8D81-5679147DD671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E4C416-F02A-4123-A743-164AE2112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9E5E32-D9E3-4CCD-BEA3-9BC0313EB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3173D90C-B210-4824-A04D-A9E69F3C77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70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620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7" y="648018"/>
            <a:ext cx="6153849" cy="2268061"/>
          </a:xfrm>
          <a:prstGeom prst="rect">
            <a:avLst/>
          </a:prstGeo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1554" y="1399539"/>
            <a:ext cx="9659333" cy="6907687"/>
          </a:xfrm>
          <a:prstGeom prst="rect">
            <a:avLst/>
          </a:prstGeom>
        </p:spPr>
        <p:txBody>
          <a:bodyPr/>
          <a:lstStyle>
            <a:lvl1pPr>
              <a:defRPr sz="4536"/>
            </a:lvl1pPr>
            <a:lvl2pPr>
              <a:defRPr sz="3969"/>
            </a:lvl2pPr>
            <a:lvl3pPr>
              <a:defRPr sz="3402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4247" y="2916079"/>
            <a:ext cx="6153849" cy="54023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3288E8-66D2-4788-8DA7-4993E9B8AD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0652C057-D284-42B7-808C-6F857F741221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76B53-E5F3-45FA-A486-5781E7037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80A3C3-4369-46A0-AC71-68964A2C9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C9BF6C1C-E873-41D2-94FB-1DDCD38823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56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247" y="648018"/>
            <a:ext cx="6153849" cy="2268061"/>
          </a:xfrm>
          <a:prstGeom prst="rect">
            <a:avLst/>
          </a:prstGeo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11554" y="1399539"/>
            <a:ext cx="9659333" cy="6907687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4536"/>
            </a:lvl1pPr>
            <a:lvl2pPr marL="648035" indent="0">
              <a:buNone/>
              <a:defRPr sz="3969"/>
            </a:lvl2pPr>
            <a:lvl3pPr marL="1296071" indent="0">
              <a:buNone/>
              <a:defRPr sz="3402"/>
            </a:lvl3pPr>
            <a:lvl4pPr marL="1944106" indent="0">
              <a:buNone/>
              <a:defRPr sz="2835"/>
            </a:lvl4pPr>
            <a:lvl5pPr marL="2592141" indent="0">
              <a:buNone/>
              <a:defRPr sz="2835"/>
            </a:lvl5pPr>
            <a:lvl6pPr marL="3240176" indent="0">
              <a:buNone/>
              <a:defRPr sz="2835"/>
            </a:lvl6pPr>
            <a:lvl7pPr marL="3888212" indent="0">
              <a:buNone/>
              <a:defRPr sz="2835"/>
            </a:lvl7pPr>
            <a:lvl8pPr marL="4536247" indent="0">
              <a:buNone/>
              <a:defRPr sz="2835"/>
            </a:lvl8pPr>
            <a:lvl9pPr marL="5184282" indent="0">
              <a:buNone/>
              <a:defRPr sz="2835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4247" y="2916079"/>
            <a:ext cx="6153849" cy="54023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E5C6C-1DDC-498A-BEE7-0A928E53CB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2524D39F-B293-4A46-9327-73400360A9F2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B0169-2271-4D75-BCA0-FEA6C32AE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A826F0-6CC7-4918-8843-98759FEFB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EBB796F2-3B2F-4804-84EA-20CABC8D32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08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61" y="517514"/>
            <a:ext cx="16456641" cy="18788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11761" y="2587570"/>
            <a:ext cx="16456641" cy="616741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F35173-D94B-494D-AA2B-B6CDE48995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D6B38A4E-1C50-4501-85BC-F0E622655C74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C1A0D9-0A06-4EDF-BEB8-55B808B83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CF2F2-1881-4C20-A079-D898813ED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0BB889C3-18FC-464D-BBCC-8380700926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326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654242" y="517514"/>
            <a:ext cx="4114160" cy="8237474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11761" y="517514"/>
            <a:ext cx="12103978" cy="823747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1CEDF-1A50-4C20-BD8F-0D29EB8D52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11275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8C3B8DB5-A49A-4C2C-ABF6-BBD1F91DE9C1}" type="datetimeFigureOut">
              <a:rPr lang="en-US"/>
              <a:pPr>
                <a:defRPr/>
              </a:pPr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7D8EE-FF45-4BC7-9AAB-6C0AA54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19838" y="9009063"/>
            <a:ext cx="6440487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6AAC5-E85C-4B9F-8C35-6919F85C9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3474700" y="9009063"/>
            <a:ext cx="4294188" cy="517525"/>
          </a:xfrm>
          <a:prstGeom prst="rect">
            <a:avLst/>
          </a:prstGeom>
        </p:spPr>
        <p:txBody>
          <a:bodyPr/>
          <a:lstStyle>
            <a:lvl1pPr defTabSz="1645298" eaLnBrk="1" fontAlgn="auto" hangingPunct="1">
              <a:spcBef>
                <a:spcPts val="0"/>
              </a:spcBef>
              <a:spcAft>
                <a:spcPts val="0"/>
              </a:spcAft>
              <a:defRPr sz="3239">
                <a:latin typeface="+mn-lt"/>
              </a:defRPr>
            </a:lvl1pPr>
          </a:lstStyle>
          <a:p>
            <a:pPr>
              <a:defRPr/>
            </a:pPr>
            <a:fld id="{8DFCB3D0-9480-4D97-BC30-4D3320749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688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61CEEA9-A8AA-4BED-A9D7-6EBF39D470BD}"/>
              </a:ext>
            </a:extLst>
          </p:cNvPr>
          <p:cNvSpPr/>
          <p:nvPr userDrawn="1"/>
        </p:nvSpPr>
        <p:spPr bwMode="auto">
          <a:xfrm>
            <a:off x="954088" y="620713"/>
            <a:ext cx="17152937" cy="84455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913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54007" y="678767"/>
            <a:ext cx="17152271" cy="140929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5143"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77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1379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94934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99D0019F-01BC-4902-B26A-E38877634429}"/>
              </a:ext>
            </a:extLst>
          </p:cNvPr>
          <p:cNvSpPr/>
          <p:nvPr userDrawn="1"/>
        </p:nvSpPr>
        <p:spPr bwMode="auto">
          <a:xfrm>
            <a:off x="825500" y="577850"/>
            <a:ext cx="17429163" cy="8564563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36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5193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  <p:sldLayoutId id="2147483993" r:id="rId2"/>
    <p:sldLayoutId id="2147483994" r:id="rId3"/>
    <p:sldLayoutId id="2147483995" r:id="rId4"/>
    <p:sldLayoutId id="2147483996" r:id="rId5"/>
    <p:sldLayoutId id="2147483997" r:id="rId6"/>
    <p:sldLayoutId id="2147483989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3990" r:id="rId13"/>
    <p:sldLayoutId id="2147483991" r:id="rId14"/>
    <p:sldLayoutId id="2147484003" r:id="rId15"/>
  </p:sldLayoutIdLst>
  <p:txStyles>
    <p:titleStyle>
      <a:lvl1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2pPr>
      <a:lvl3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3pPr>
      <a:lvl4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4pPr>
      <a:lvl5pPr algn="l" defTabSz="12954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1295400" rtl="0" fontAlgn="base">
        <a:lnSpc>
          <a:spcPct val="90000"/>
        </a:lnSpc>
        <a:spcBef>
          <a:spcPct val="0"/>
        </a:spcBef>
        <a:spcAft>
          <a:spcPct val="0"/>
        </a:spcAft>
        <a:defRPr sz="62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323850" indent="-323850" algn="l" defTabSz="1295400" rtl="0" eaLnBrk="0" fontAlgn="base" hangingPunct="0">
        <a:lnSpc>
          <a:spcPct val="90000"/>
        </a:lnSpc>
        <a:spcBef>
          <a:spcPts val="1413"/>
        </a:spcBef>
        <a:spcAft>
          <a:spcPct val="0"/>
        </a:spcAft>
        <a:buFont typeface="Arial" panose="020B0604020202020204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715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6192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669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914650" indent="-323850" algn="l" defTabSz="1295400" rtl="0" eaLnBrk="0" fontAlgn="base" hangingPunct="0">
        <a:lnSpc>
          <a:spcPct val="90000"/>
        </a:lnSpc>
        <a:spcBef>
          <a:spcPts val="713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564194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421222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860265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508300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1pPr>
      <a:lvl2pPr marL="648035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9607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3pPr>
      <a:lvl4pPr marL="194410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59214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24017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388821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536247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18428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94635F9-7767-4788-840C-DC5E0F1B2AB4}"/>
              </a:ext>
            </a:extLst>
          </p:cNvPr>
          <p:cNvSpPr>
            <a:spLocks/>
          </p:cNvSpPr>
          <p:nvPr/>
        </p:nvSpPr>
        <p:spPr>
          <a:xfrm>
            <a:off x="4130675" y="3406775"/>
            <a:ext cx="10818813" cy="665163"/>
          </a:xfrm>
          <a:prstGeom prst="rect">
            <a:avLst/>
          </a:prstGeom>
          <a:noFill/>
        </p:spPr>
        <p:txBody>
          <a:bodyPr lIns="153075" tIns="153075" rIns="153075" bIns="153075" anchor="ctr">
            <a:spAutoFit/>
          </a:bodyPr>
          <a:lstStyle/>
          <a:p>
            <a:pPr defTabSz="1645298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314" dirty="0">
              <a:latin typeface="Twinkl" pitchFamily="2" charset="0"/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0325100" y="811213"/>
            <a:ext cx="7712075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silvery light of the moon reflected off the fresh white snow below.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682625" y="884238"/>
            <a:ext cx="7712075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At the edge of a wintry wood, a large house stood silent and still.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892300" y="7775575"/>
            <a:ext cx="5510213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400">
                <a:latin typeface="Twinkl" charset="0"/>
              </a:rPr>
              <a:t>A warm golden glow attracted a rat, who was scurrying in the frozen leaves.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0615613" y="695325"/>
            <a:ext cx="7566025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One little light was shining out in the night and a rat was dreaming of a warm cosy 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878013" y="885825"/>
            <a:ext cx="4891087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 hare, who was snuffling in some crunchy twigs. </a:t>
            </a: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10796588" y="835025"/>
            <a:ext cx="7240587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Two little lights were shining out in the night and a rat and a hare were dreaming of a warm cosy 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1550988" y="8351838"/>
            <a:ext cx="6678612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Twinkl" charset="0"/>
              </a:rPr>
              <a:t>The glow became brighter and attracted a fox, who was prowling in the powdery snow.</a:t>
            </a:r>
          </a:p>
        </p:txBody>
      </p:sp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11493500" y="652463"/>
            <a:ext cx="5967413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Three little lights were shining out in the night and a rat, a hare and a fox were dreaming of a warm cosy 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10796588" y="682625"/>
            <a:ext cx="7240587" cy="1312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Four little lights were shining out in the night and a rat, a hare, a fox and an owl were dreaming of a warm cosy fire.</a:t>
            </a:r>
          </a:p>
        </p:txBody>
      </p:sp>
      <p:sp>
        <p:nvSpPr>
          <p:cNvPr id="18435" name="Rectangle 1"/>
          <p:cNvSpPr>
            <a:spLocks noChangeArrowheads="1"/>
          </p:cNvSpPr>
          <p:nvPr/>
        </p:nvSpPr>
        <p:spPr bwMode="auto">
          <a:xfrm>
            <a:off x="2036763" y="2895600"/>
            <a:ext cx="5118100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an owl, who was gliding between the glistening trees.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4175125" y="7743825"/>
            <a:ext cx="4649788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Twinkl" charset="0"/>
              </a:rPr>
              <a:t>The glow became brighter and attracted a mole, who was digging in the icy soil. </a:t>
            </a:r>
          </a:p>
        </p:txBody>
      </p:sp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10796588" y="582613"/>
            <a:ext cx="72405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Five little lights were shining out in the night and a rat, a hare, a fox, an owl and a mole were dreaming of a warm cosy 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10796588" y="530225"/>
            <a:ext cx="72405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Six little lights were shining out in the night, and a rat, a hare, a fox, an owl, a mole and a robin were dreaming of a warm cosy fire.</a:t>
            </a:r>
          </a:p>
        </p:txBody>
      </p:sp>
      <p:sp>
        <p:nvSpPr>
          <p:cNvPr id="20483" name="Rectangle 1"/>
          <p:cNvSpPr>
            <a:spLocks noChangeArrowheads="1"/>
          </p:cNvSpPr>
          <p:nvPr/>
        </p:nvSpPr>
        <p:spPr bwMode="auto">
          <a:xfrm>
            <a:off x="1042988" y="1125538"/>
            <a:ext cx="6970712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 robin, who was darting between lacy snowflakes.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10796588" y="595313"/>
            <a:ext cx="72405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Seven little lights were shining out in the night, and a rat, a hare, a fox, an owl, a mole, a robin and a deer were dreaming of a warm cosy fire.</a:t>
            </a: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2801938" y="7831138"/>
            <a:ext cx="566896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Twinkl" charset="0"/>
              </a:rPr>
              <a:t>The glow became brighter and attracted a deer, who was sheltering under the bare branches of an old oak tree.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10796588" y="590550"/>
            <a:ext cx="72405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Eight little lights were shining out in the night, and a rat, a hare, a fox, an owl, a mole, a robin, a deer and a badger were dreaming of a warm cosy fire.</a:t>
            </a:r>
          </a:p>
        </p:txBody>
      </p:sp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1042988" y="1247775"/>
            <a:ext cx="6932612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 badger, who was foraging in the frosty bushes.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10796588" y="550863"/>
            <a:ext cx="756443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Nine little lights were shining out in the night and a rat, a hare, a fox, an owl, a mole, a robin, a deer, a badger and a stoat were dreaming of a warm cosy fire.</a:t>
            </a: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1319213" y="2649538"/>
            <a:ext cx="6681787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 stoat, who was scampering through a hollow log.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10956925" y="550863"/>
            <a:ext cx="7240588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Ten little lights were shining out in the night and a cat was looking back at a rat, a hare, a fox, an owl, a mole, a robin, a deer, a badger and a stoat, who were all dreaming of a warm cosy fire.</a:t>
            </a: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1042988" y="568325"/>
            <a:ext cx="717391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The glow became brighter and attracted a cat, who was returning to its toasty bed across the thick blanket of snow.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668338" y="1036638"/>
            <a:ext cx="7593012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02050" rIns="0" bIns="10205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Ten little lights were shining out in the night...</a:t>
            </a:r>
          </a:p>
          <a:p>
            <a:pPr eaLnBrk="1" hangingPunct="1"/>
            <a:r>
              <a:rPr lang="en-GB" altLang="en-US" sz="2400">
                <a:solidFill>
                  <a:schemeClr val="bg1"/>
                </a:solidFill>
                <a:latin typeface="Twinkl" charset="0"/>
              </a:rPr>
              <a:t>and ten little friends were snuggled up very tight.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688B2D4DB234CB344FC66C3A529F6" ma:contentTypeVersion="10" ma:contentTypeDescription="Create a new document." ma:contentTypeScope="" ma:versionID="941d61da797bf1fc1bc1df52eb743012">
  <xsd:schema xmlns:xsd="http://www.w3.org/2001/XMLSchema" xmlns:xs="http://www.w3.org/2001/XMLSchema" xmlns:p="http://schemas.microsoft.com/office/2006/metadata/properties" xmlns:ns3="4919e408-4bfe-440f-8df4-7c63021b4386" targetNamespace="http://schemas.microsoft.com/office/2006/metadata/properties" ma:root="true" ma:fieldsID="ec0003e820f184aa4ac11cba00f0efb5" ns3:_="">
    <xsd:import namespace="4919e408-4bfe-440f-8df4-7c63021b438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9e408-4bfe-440f-8df4-7c63021b43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71FD629-3DE4-449D-9395-1434694B1E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19e408-4bfe-440f-8df4-7c63021b4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E5CA35-9AF2-4BAD-907D-2A95A8EF11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81256D-6E0B-43B6-860D-26E12001F2AC}">
  <ds:schemaRefs>
    <ds:schemaRef ds:uri="http://purl.org/dc/elements/1.1/"/>
    <ds:schemaRef ds:uri="http://schemas.microsoft.com/office/2006/documentManagement/types"/>
    <ds:schemaRef ds:uri="http://purl.org/dc/terms/"/>
    <ds:schemaRef ds:uri="4919e408-4bfe-440f-8df4-7c63021b4386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1521</TotalTime>
  <Words>573</Words>
  <Application>Microsoft Office PowerPoint</Application>
  <PresentationFormat>Custom</PresentationFormat>
  <Paragraphs>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Twinkl SemiBold</vt:lpstr>
      <vt:lpstr>Twinkl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160</cp:revision>
  <dcterms:created xsi:type="dcterms:W3CDTF">2014-10-01T16:09:27Z</dcterms:created>
  <dcterms:modified xsi:type="dcterms:W3CDTF">2021-01-13T16:05:34Z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0x01010021F688B2D4DB234CB344FC66C3A529F6</vt:lpwstr>
  </property>
</Properties>
</file>