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7"/>
  </p:handoutMasterIdLst>
  <p:sldIdLst>
    <p:sldId id="267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</p:sldIdLst>
  <p:sldSz cx="9144000" cy="6858000" type="screen4x3"/>
  <p:notesSz cx="6858000" cy="9144000"/>
  <p:embeddedFontLst>
    <p:embeddedFont>
      <p:font typeface="Sassoon Infant Md" panose="02000603050000020003" pitchFamily="50" charset="0"/>
      <p:regular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Sassoon Infant Rg" panose="02000503030000020003" pitchFamily="50" charset="0"/>
      <p:regular r:id="rId23"/>
      <p:bold r:id="rId2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4B57D"/>
    <a:srgbClr val="73BDE6"/>
    <a:srgbClr val="E0FDDA"/>
    <a:srgbClr val="FEFBDA"/>
    <a:srgbClr val="FFFFE1"/>
    <a:srgbClr val="FDFDFD"/>
    <a:srgbClr val="AD8CC0"/>
    <a:srgbClr val="9901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374" autoAdjust="0"/>
    <p:restoredTop sz="94660"/>
  </p:normalViewPr>
  <p:slideViewPr>
    <p:cSldViewPr snapToGrid="0">
      <p:cViewPr varScale="1">
        <p:scale>
          <a:sx n="57" d="100"/>
          <a:sy n="57" d="100"/>
        </p:scale>
        <p:origin x="1526" y="48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486CF68-C662-4039-A3A8-95CC9EE196B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5609E2-5F97-4D7D-8297-FB68FE1067A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04D0052-E2F6-423C-A00D-153E7338AF86}" type="datetimeFigureOut">
              <a:rPr lang="en-GB"/>
              <a:pPr>
                <a:defRPr/>
              </a:pPr>
              <a:t>01/02/2021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879EB1-540C-4618-B795-B8CFF5C3577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5F4E29-9CAC-4483-9D7C-AF5423BBAD3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DB8AE6B-C017-46E1-94E1-0E66D92E1DF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31DE618C-5D8A-45BB-BD81-9446D924C91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148894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AD4DB30-4EB1-4914-831F-A05BA25E8D3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71091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974650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589196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5443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7948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4B5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1" r:id="rId4"/>
    <p:sldLayoutId id="2147483752" r:id="rId5"/>
    <p:sldLayoutId id="2147483756" r:id="rId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84B5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" y="346075"/>
            <a:ext cx="8589963" cy="607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7963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153" t="49345" r="18820" b="46227"/>
          <a:stretch>
            <a:fillRect/>
          </a:stretch>
        </p:blipFill>
        <p:spPr bwMode="auto">
          <a:xfrm>
            <a:off x="4189413" y="3163888"/>
            <a:ext cx="76517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1204</TotalTime>
  <Words>0</Words>
  <Application>Microsoft Office PowerPoint</Application>
  <PresentationFormat>On-screen Show (4:3)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Sassoon Infant Md</vt:lpstr>
      <vt:lpstr>Calibri</vt:lpstr>
      <vt:lpstr>Sassoon Infant Rg</vt:lpstr>
      <vt:lpstr>Arial</vt:lpstr>
      <vt:lpstr>BPreplay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96</cp:revision>
  <dcterms:created xsi:type="dcterms:W3CDTF">2014-10-01T16:09:27Z</dcterms:created>
  <dcterms:modified xsi:type="dcterms:W3CDTF">2021-02-01T12:51:42Z</dcterms:modified>
</cp:coreProperties>
</file>