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NTR" panose="020B0604020202020204" charset="0"/>
      <p:regular r:id="rId21"/>
    </p:embeddedFont>
    <p:embeddedFont>
      <p:font typeface="Twinkl" panose="020B0604020202020204" pitchFamily="2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158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6B0"/>
    <a:srgbClr val="4DB1E3"/>
    <a:srgbClr val="DC2A3C"/>
    <a:srgbClr val="18A0DB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83"/>
        <p:guide pos="2880"/>
        <p:guide pos="340"/>
        <p:guide orient="horz" pos="3158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Why Do People Go to Church?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43807"/>
            <a:ext cx="7632700" cy="873184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Christians attend church for many different reasons. </a:t>
            </a:r>
            <a:r>
              <a:rPr lang="en-GB">
                <a:solidFill>
                  <a:schemeClr val="bg1"/>
                </a:solidFill>
              </a:rPr>
              <a:t>It is a nice, quiet place where people can go to pray and worship God.</a:t>
            </a:r>
            <a:endParaRPr lang="en-GB" dirty="0">
              <a:solidFill>
                <a:schemeClr val="bg1"/>
              </a:solidFill>
              <a:ea typeface="NTR"/>
              <a:cs typeface="NTR"/>
              <a:sym typeface="NTR"/>
            </a:endParaRPr>
          </a:p>
        </p:txBody>
      </p:sp>
      <p:sp>
        <p:nvSpPr>
          <p:cNvPr id="7" name="Rectangle: Rounded Corners 6"/>
          <p:cNvSpPr/>
          <p:nvPr/>
        </p:nvSpPr>
        <p:spPr>
          <a:xfrm>
            <a:off x="760766" y="2286356"/>
            <a:ext cx="7632700" cy="482726"/>
          </a:xfrm>
          <a:prstGeom prst="round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Have you ever been to a church? What was it like?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9" t="16311" r="943" b="3005"/>
          <a:stretch/>
        </p:blipFill>
        <p:spPr>
          <a:xfrm>
            <a:off x="755650" y="2838447"/>
            <a:ext cx="4413004" cy="3254378"/>
          </a:xfrm>
          <a:prstGeom prst="roundRect">
            <a:avLst>
              <a:gd name="adj" fmla="val 6458"/>
            </a:avLst>
          </a:prstGeom>
        </p:spPr>
      </p:pic>
      <p:grpSp>
        <p:nvGrpSpPr>
          <p:cNvPr id="10" name="Group 9"/>
          <p:cNvGrpSpPr/>
          <p:nvPr/>
        </p:nvGrpSpPr>
        <p:grpSpPr>
          <a:xfrm>
            <a:off x="5365436" y="2910664"/>
            <a:ext cx="3053908" cy="3088461"/>
            <a:chOff x="5365436" y="2910664"/>
            <a:chExt cx="3053908" cy="3088461"/>
          </a:xfrm>
        </p:grpSpPr>
        <p:sp>
          <p:nvSpPr>
            <p:cNvPr id="9" name="Oval 8"/>
            <p:cNvSpPr/>
            <p:nvPr/>
          </p:nvSpPr>
          <p:spPr>
            <a:xfrm>
              <a:off x="5702059" y="3425040"/>
              <a:ext cx="2574085" cy="2574085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5436" y="2910664"/>
              <a:ext cx="3053908" cy="30732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Hymns and Music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43807"/>
            <a:ext cx="7632700" cy="104571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Christians like to sing hymns in church. Hymns are special songs all about God. There are hymn books in church, which help people to remember the words as they sing.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60766" y="2547640"/>
            <a:ext cx="3500683" cy="1762719"/>
          </a:xfrm>
          <a:prstGeom prst="round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Many churches also have an organ. The person who plays the organ is called an organist, they play music to accompany the hymns.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0885" y="4468482"/>
            <a:ext cx="3509759" cy="944009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Have you ever sung a hymn or a special song?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664" y="2517447"/>
            <a:ext cx="3542335" cy="377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72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Weddings and Christenings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43807"/>
            <a:ext cx="7632700" cy="510872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Weddings and christenings can take place in a church.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60766" y="1941876"/>
            <a:ext cx="3624803" cy="854590"/>
          </a:xfrm>
          <a:prstGeom prst="round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Have you ever been to a wedding or christening?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0885" y="2883663"/>
            <a:ext cx="3634684" cy="49939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What was it like?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5" t="11073" r="9063" b="12789"/>
          <a:stretch/>
        </p:blipFill>
        <p:spPr>
          <a:xfrm>
            <a:off x="4482175" y="1999465"/>
            <a:ext cx="3906175" cy="4093360"/>
          </a:xfrm>
          <a:prstGeom prst="roundRect">
            <a:avLst>
              <a:gd name="adj" fmla="val 6667"/>
            </a:avLst>
          </a:prstGeom>
        </p:spPr>
      </p:pic>
      <p:grpSp>
        <p:nvGrpSpPr>
          <p:cNvPr id="5" name="Group 4"/>
          <p:cNvGrpSpPr/>
          <p:nvPr/>
        </p:nvGrpSpPr>
        <p:grpSpPr>
          <a:xfrm>
            <a:off x="1193766" y="3491741"/>
            <a:ext cx="2574434" cy="2603563"/>
            <a:chOff x="1193766" y="3491741"/>
            <a:chExt cx="2574434" cy="2603563"/>
          </a:xfrm>
        </p:grpSpPr>
        <p:sp>
          <p:nvSpPr>
            <p:cNvPr id="10" name="Oval 9"/>
            <p:cNvSpPr/>
            <p:nvPr/>
          </p:nvSpPr>
          <p:spPr>
            <a:xfrm flipH="1">
              <a:off x="1293663" y="3925358"/>
              <a:ext cx="2169945" cy="2169946"/>
            </a:xfrm>
            <a:prstGeom prst="ellipse">
              <a:avLst/>
            </a:prstGeom>
            <a:solidFill>
              <a:srgbClr val="0076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93766" y="3491741"/>
              <a:ext cx="2574434" cy="25907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4642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Sunday School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43806"/>
            <a:ext cx="2746675" cy="3081545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Children can attend Sunday school at church. They learn stories about Jesus and God and often can take part in fun activities, such as crafts, painting and outdoor games.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60767" y="4679255"/>
            <a:ext cx="2741558" cy="1203960"/>
          </a:xfrm>
          <a:prstGeom prst="round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Have you ever been to Sunday school? What activities did you do?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06"/>
          <a:stretch/>
        </p:blipFill>
        <p:spPr>
          <a:xfrm>
            <a:off x="3688639" y="1301631"/>
            <a:ext cx="4704031" cy="4791194"/>
          </a:xfrm>
          <a:prstGeom prst="roundRect">
            <a:avLst>
              <a:gd name="adj" fmla="val 8694"/>
            </a:avLst>
          </a:prstGeom>
        </p:spPr>
      </p:pic>
    </p:spTree>
    <p:extLst>
      <p:ext uri="{BB962C8B-B14F-4D97-AF65-F5344CB8AC3E}">
        <p14:creationId xmlns:p14="http://schemas.microsoft.com/office/powerpoint/2010/main" val="3526963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Bible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49" y="1343807"/>
            <a:ext cx="4042543" cy="164093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You will find a special book called the Bible inside a church. The Bible contains lots of stories about Jesus and God.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60767" y="3124153"/>
            <a:ext cx="4037872" cy="978715"/>
          </a:xfrm>
          <a:prstGeom prst="round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Do you know any stories about Jesus?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15" y="1343807"/>
            <a:ext cx="3301235" cy="45394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056" y="4760550"/>
            <a:ext cx="2915728" cy="99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56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Stained-Glass Windows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3126238" cy="290901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Churches sometimes have beautiful, colourful stained-glass windows. They often have stories or symbols from the Bible on them.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60767" y="4544206"/>
            <a:ext cx="3121120" cy="1331044"/>
          </a:xfrm>
          <a:prstGeom prst="round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Why do you think this window has a picture of a cross and daffodil on it?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4013026" y="1473201"/>
            <a:ext cx="4375324" cy="440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24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Font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69684"/>
            <a:ext cx="7632700" cy="133901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When baby’s are christened in a church, they are baptised in a font. The vicar puts special holy water on to the baby’s head in the shape of a cross.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225" y="2950065"/>
            <a:ext cx="2033550" cy="31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2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Holy Cross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69685"/>
            <a:ext cx="7632700" cy="88181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Churches have lots of holy crosses inside them. This is because Christians believe that Jesus died on a cross.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632" y="2485729"/>
            <a:ext cx="2292736" cy="360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70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Rounded Corners 16"/>
          <p:cNvSpPr/>
          <p:nvPr/>
        </p:nvSpPr>
        <p:spPr>
          <a:xfrm>
            <a:off x="2170383" y="4895131"/>
            <a:ext cx="6217967" cy="90825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          This a special stand that the </a:t>
            </a:r>
            <a:r>
              <a:rPr lang="en-GB" dirty="0"/>
              <a:t>Reverend </a:t>
            </a:r>
            <a:r>
              <a:rPr lang="en-GB" dirty="0">
                <a:solidFill>
                  <a:schemeClr val="bg1"/>
                </a:solidFill>
              </a:rPr>
              <a:t>might read the Bible from.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1453423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Else Might You see inside a Church?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1216326" y="2159175"/>
            <a:ext cx="7172024" cy="571259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Pews are where people sit in church.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2498186" y="1806595"/>
            <a:ext cx="1394552" cy="2841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rgbClr val="4DB1E3"/>
                </a:solidFill>
              </a:rPr>
              <a:t>Pew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72902" y="1552261"/>
            <a:ext cx="1725284" cy="1725284"/>
            <a:chOff x="772902" y="1724789"/>
            <a:chExt cx="1725284" cy="1725284"/>
          </a:xfrm>
        </p:grpSpPr>
        <p:sp>
          <p:nvSpPr>
            <p:cNvPr id="3" name="Oval 2"/>
            <p:cNvSpPr/>
            <p:nvPr/>
          </p:nvSpPr>
          <p:spPr>
            <a:xfrm>
              <a:off x="772902" y="1724789"/>
              <a:ext cx="1725284" cy="1725284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485" y="2194930"/>
              <a:ext cx="1334118" cy="768889"/>
            </a:xfrm>
            <a:prstGeom prst="rect">
              <a:avLst/>
            </a:prstGeom>
          </p:spPr>
        </p:pic>
      </p:grpSp>
      <p:sp>
        <p:nvSpPr>
          <p:cNvPr id="9" name="Rectangle: Rounded Corners 8"/>
          <p:cNvSpPr/>
          <p:nvPr/>
        </p:nvSpPr>
        <p:spPr>
          <a:xfrm>
            <a:off x="772902" y="3554682"/>
            <a:ext cx="7172024" cy="571259"/>
          </a:xfrm>
          <a:prstGeom prst="round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   This is a special table used in church services.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027641" y="3202102"/>
            <a:ext cx="1394552" cy="2841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rgbClr val="0076B0"/>
                </a:solidFill>
              </a:rPr>
              <a:t>Altar</a:t>
            </a:r>
          </a:p>
        </p:txBody>
      </p:sp>
      <p:sp>
        <p:nvSpPr>
          <p:cNvPr id="18" name="Rectangle: Rounded Corners 17"/>
          <p:cNvSpPr/>
          <p:nvPr/>
        </p:nvSpPr>
        <p:spPr>
          <a:xfrm>
            <a:off x="2340684" y="4547276"/>
            <a:ext cx="1394552" cy="2841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rgbClr val="4DB1E3"/>
                </a:solidFill>
              </a:rPr>
              <a:t>Lectern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755650" y="4403078"/>
            <a:ext cx="1725284" cy="1725284"/>
            <a:chOff x="755650" y="4403078"/>
            <a:chExt cx="1725284" cy="1725284"/>
          </a:xfrm>
        </p:grpSpPr>
        <p:sp>
          <p:nvSpPr>
            <p:cNvPr id="16" name="Oval 15"/>
            <p:cNvSpPr/>
            <p:nvPr/>
          </p:nvSpPr>
          <p:spPr>
            <a:xfrm>
              <a:off x="755650" y="4403078"/>
              <a:ext cx="1725284" cy="1725284"/>
            </a:xfrm>
            <a:prstGeom prst="ellipse">
              <a:avLst/>
            </a:pr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2429" y="4554747"/>
              <a:ext cx="717221" cy="1420370"/>
            </a:xfrm>
            <a:prstGeom prst="rect">
              <a:avLst/>
            </a:prstGeom>
          </p:spPr>
        </p:pic>
      </p:grp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8" t="12044" r="25943" b="32351"/>
          <a:stretch/>
        </p:blipFill>
        <p:spPr>
          <a:xfrm>
            <a:off x="6663066" y="2947768"/>
            <a:ext cx="1723809" cy="1725283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319505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  <p:bldP spid="6" grpId="0"/>
      <p:bldP spid="9" grpId="0" animBg="1"/>
      <p:bldP spid="10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Who Might You Meet inside Church? 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69685"/>
            <a:ext cx="7632700" cy="88181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A vicar, priest, minister or reverend is the person who works for the church, carrying out church services and events.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0885" y="2363991"/>
            <a:ext cx="7632700" cy="881810"/>
          </a:xfrm>
          <a:prstGeom prst="round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A Sunday school teacher tells the children stories from the Bible and helps them with fun activities.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3709358" y="3358297"/>
            <a:ext cx="4678991" cy="86864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spcBef>
                <a:spcPts val="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A church can be a good place to make new friends.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306"/>
          <a:stretch/>
        </p:blipFill>
        <p:spPr>
          <a:xfrm>
            <a:off x="755650" y="3358297"/>
            <a:ext cx="2738040" cy="2788774"/>
          </a:xfrm>
          <a:prstGeom prst="roundRect">
            <a:avLst>
              <a:gd name="adj" fmla="val 8694"/>
            </a:avLst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" t="24791"/>
          <a:stretch/>
        </p:blipFill>
        <p:spPr>
          <a:xfrm>
            <a:off x="3709358" y="4352603"/>
            <a:ext cx="4674226" cy="1794468"/>
          </a:xfrm>
          <a:prstGeom prst="roundRect">
            <a:avLst>
              <a:gd name="adj" fmla="val 7533"/>
            </a:avLst>
          </a:prstGeom>
        </p:spPr>
      </p:pic>
    </p:spTree>
    <p:extLst>
      <p:ext uri="{BB962C8B-B14F-4D97-AF65-F5344CB8AC3E}">
        <p14:creationId xmlns:p14="http://schemas.microsoft.com/office/powerpoint/2010/main" val="103638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 What Did You Learn?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69685"/>
            <a:ext cx="7632700" cy="75241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>
              <a:buNone/>
            </a:pPr>
            <a:r>
              <a:rPr lang="en-GB" dirty="0"/>
              <a:t>Can you tell and adult one thing that you have learnt about churches today?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2" t="7440" b="3043"/>
          <a:stretch/>
        </p:blipFill>
        <p:spPr>
          <a:xfrm>
            <a:off x="755650" y="2242869"/>
            <a:ext cx="7632700" cy="3935802"/>
          </a:xfrm>
          <a:prstGeom prst="roundRect">
            <a:avLst>
              <a:gd name="adj" fmla="val 6804"/>
            </a:avLst>
          </a:prstGeom>
        </p:spPr>
      </p:pic>
    </p:spTree>
    <p:extLst>
      <p:ext uri="{BB962C8B-B14F-4D97-AF65-F5344CB8AC3E}">
        <p14:creationId xmlns:p14="http://schemas.microsoft.com/office/powerpoint/2010/main" val="366156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94</TotalTime>
  <Words>454</Words>
  <Application>Microsoft Office PowerPoint</Application>
  <PresentationFormat>On-screen Show (4:3)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Twinkl</vt:lpstr>
      <vt:lpstr>NTR</vt:lpstr>
      <vt:lpstr>Arial</vt:lpstr>
      <vt:lpstr>Calibri</vt:lpstr>
      <vt:lpstr>Office Theme</vt:lpstr>
      <vt:lpstr>PowerPoint Presentation</vt:lpstr>
      <vt:lpstr>Why Do People Go to Church?</vt:lpstr>
      <vt:lpstr>Hymns and Music</vt:lpstr>
      <vt:lpstr>Weddings and Christenings</vt:lpstr>
      <vt:lpstr>Sunday School</vt:lpstr>
      <vt:lpstr>The Bible</vt:lpstr>
      <vt:lpstr>Stained-Glass Windows</vt:lpstr>
      <vt:lpstr>Font</vt:lpstr>
      <vt:lpstr>Holy Cross</vt:lpstr>
      <vt:lpstr>What Else Might You see inside a Church?</vt:lpstr>
      <vt:lpstr>Who Might You Meet inside Church? </vt:lpstr>
      <vt:lpstr> What Did You Learn?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Elizabeth Best</cp:lastModifiedBy>
  <cp:revision>20</cp:revision>
  <dcterms:created xsi:type="dcterms:W3CDTF">2019-03-06T14:31:37Z</dcterms:created>
  <dcterms:modified xsi:type="dcterms:W3CDTF">2020-03-23T13:28:55Z</dcterms:modified>
</cp:coreProperties>
</file>