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64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78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017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732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10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496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112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317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5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815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275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B86D6-8855-43D1-A999-CBE7AACA178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68D5F-2A04-4651-A525-FE989CB8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659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Aerial Views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What is it ?</a:t>
            </a:r>
          </a:p>
        </p:txBody>
      </p:sp>
    </p:spTree>
    <p:extLst>
      <p:ext uri="{BB962C8B-B14F-4D97-AF65-F5344CB8AC3E}">
        <p14:creationId xmlns:p14="http://schemas.microsoft.com/office/powerpoint/2010/main" val="3369904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077" y="515155"/>
            <a:ext cx="8554714" cy="573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71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0535" y="183389"/>
            <a:ext cx="4230455" cy="6674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867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5094" y="1068947"/>
            <a:ext cx="8283970" cy="5051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317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320" y="1043189"/>
            <a:ext cx="9000840" cy="504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033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464" y="376707"/>
            <a:ext cx="8488787" cy="636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223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2650" y="200615"/>
            <a:ext cx="9349998" cy="623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647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6791" y="656822"/>
            <a:ext cx="3818067" cy="574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96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9308" y="347730"/>
            <a:ext cx="8888232" cy="593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33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856" y="1133341"/>
            <a:ext cx="5269922" cy="42638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9250" y="1283052"/>
            <a:ext cx="5940522" cy="3964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739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3E37D62-7A48-430D-AE9D-928DE92476A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FAD409-33E4-4DD1-928A-1945D7262D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8820B17-8219-4727-B6B4-90CB52C72AD8}">
  <ds:schemaRefs>
    <ds:schemaRef ds:uri="bb044fed-4f04-426b-90a2-132be3e04469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8f5d97e6-ded4-425f-9516-8df36f1c414c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Aerial Views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Aerial Views</dc:title>
  <dc:creator>Julie Dean</dc:creator>
  <cp:lastModifiedBy>Janine Nayler</cp:lastModifiedBy>
  <cp:revision>3</cp:revision>
  <dcterms:created xsi:type="dcterms:W3CDTF">2019-09-20T05:38:45Z</dcterms:created>
  <dcterms:modified xsi:type="dcterms:W3CDTF">2021-01-18T12:52:42Z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