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63" r:id="rId2"/>
    <p:sldId id="285" r:id="rId3"/>
    <p:sldId id="256" r:id="rId4"/>
    <p:sldId id="274" r:id="rId5"/>
    <p:sldId id="272" r:id="rId6"/>
    <p:sldId id="275" r:id="rId7"/>
    <p:sldId id="276" r:id="rId8"/>
    <p:sldId id="289" r:id="rId9"/>
    <p:sldId id="277" r:id="rId10"/>
    <p:sldId id="290" r:id="rId11"/>
    <p:sldId id="278" r:id="rId12"/>
    <p:sldId id="291" r:id="rId13"/>
    <p:sldId id="279" r:id="rId14"/>
    <p:sldId id="292" r:id="rId15"/>
    <p:sldId id="280" r:id="rId16"/>
    <p:sldId id="286" r:id="rId17"/>
    <p:sldId id="281" r:id="rId18"/>
    <p:sldId id="287" r:id="rId19"/>
    <p:sldId id="282" r:id="rId20"/>
    <p:sldId id="283" r:id="rId21"/>
    <p:sldId id="284" r:id="rId22"/>
    <p:sldId id="288" r:id="rId23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FF0000"/>
    <a:srgbClr val="398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52" autoAdjust="0"/>
    <p:restoredTop sz="94660"/>
  </p:normalViewPr>
  <p:slideViewPr>
    <p:cSldViewPr>
      <p:cViewPr varScale="1">
        <p:scale>
          <a:sx n="53" d="100"/>
          <a:sy n="53" d="100"/>
        </p:scale>
        <p:origin x="1210" y="43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18469200-9875-4646-AE86-D4326D77A4D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9CF098B4-E705-443F-9BBB-9FB15A8CB98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04" name="Rectangle 4">
            <a:extLst>
              <a:ext uri="{FF2B5EF4-FFF2-40B4-BE49-F238E27FC236}">
                <a16:creationId xmlns:a16="http://schemas.microsoft.com/office/drawing/2014/main" id="{F3E033A5-6CF5-4909-A51C-D805F6A5744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05" name="Rectangle 5">
            <a:extLst>
              <a:ext uri="{FF2B5EF4-FFF2-40B4-BE49-F238E27FC236}">
                <a16:creationId xmlns:a16="http://schemas.microsoft.com/office/drawing/2014/main" id="{7DF90BA5-5F14-46E6-B2CB-351790CBD57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ABD301B-93BD-43FC-B772-E09DE3FCDEA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1AE9D9F9-8264-4C86-A336-83CA3DB1BB9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4F74B2C8-2A53-4781-ADDE-2054A5A22F5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9157" name="Rectangle 5">
            <a:extLst>
              <a:ext uri="{FF2B5EF4-FFF2-40B4-BE49-F238E27FC236}">
                <a16:creationId xmlns:a16="http://schemas.microsoft.com/office/drawing/2014/main" id="{D7B6B214-24FA-4386-A7A0-34C0D79120C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49158" name="Rectangle 6">
            <a:extLst>
              <a:ext uri="{FF2B5EF4-FFF2-40B4-BE49-F238E27FC236}">
                <a16:creationId xmlns:a16="http://schemas.microsoft.com/office/drawing/2014/main" id="{256D6C40-A800-44B8-846B-BC977868597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159" name="Rectangle 7">
            <a:extLst>
              <a:ext uri="{FF2B5EF4-FFF2-40B4-BE49-F238E27FC236}">
                <a16:creationId xmlns:a16="http://schemas.microsoft.com/office/drawing/2014/main" id="{6873665A-6389-43DF-B966-A069EFB2B8B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AEB974D-A8D6-4B98-982A-A33DB711263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9707614-4C41-4A00-9AEB-ECCB043FD1B2}" type="slidenum">
              <a:rPr lang="en-GB" altLang="en-US" smtClean="0"/>
              <a:pPr/>
              <a:t>1</a:t>
            </a:fld>
            <a:endParaRPr lang="en-GB" altLang="en-US" smtClean="0"/>
          </a:p>
        </p:txBody>
      </p:sp>
      <p:sp>
        <p:nvSpPr>
          <p:cNvPr id="5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0EE81-48F8-4A30-93EA-BAB7607E430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9562145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5533A-39A1-4623-B717-A8958DB4E14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3689776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F1F1C-EA12-4CFB-87FD-C7ED550BBBF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404009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FC6E1-9935-48F3-B24A-8E9CDCDE4F6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354676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E36C1-C670-4F9A-A5D3-A2E1893D819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77788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378FF-F3FF-4D29-B31F-BCB23B4EB31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949577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6D036-00A2-4F61-9477-5AF047AB34A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4195043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9B813-6571-43A0-8E80-F32C16ADC0D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95253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F18E0-955B-43B1-A496-6181B25E107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8240261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7FA05-25E2-49BE-846C-E11E0FD4C76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198304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A0A94-A302-4EBA-B344-0BD4DEC8C4A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7706684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7EB3241-DC86-45A7-A088-CD546322487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D1B6E47-F71B-49F1-990A-199064AD045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D2466D0-04C4-4819-8BF0-8BD9F49AC7E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EDC8F06-EFCC-4572-B105-B31C13FE750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audio" Target="../media/audio1.wav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8.wav"/><Relationship Id="rId5" Type="http://schemas.openxmlformats.org/officeDocument/2006/relationships/image" Target="../media/image5.png"/><Relationship Id="rId4" Type="http://schemas.openxmlformats.org/officeDocument/2006/relationships/audio" Target="../media/audio7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audio" Target="../media/audio9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audio" Target="../media/audio10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opy of frontpage"/>
          <p:cNvPicPr>
            <a:picLocks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04"/>
          <a:stretch>
            <a:fillRect/>
          </a:stretch>
        </p:blipFill>
        <p:spPr>
          <a:xfrm>
            <a:off x="2411413" y="908050"/>
            <a:ext cx="4238625" cy="4895850"/>
          </a:xfr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1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7" t="34889" r="47166" b="36139"/>
          <a:stretch>
            <a:fillRect/>
          </a:stretch>
        </p:blipFill>
        <p:spPr bwMode="auto">
          <a:xfrm>
            <a:off x="323850" y="260350"/>
            <a:ext cx="627063" cy="72072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4" t="52528" r="44334" b="29832"/>
          <a:stretch>
            <a:fillRect/>
          </a:stretch>
        </p:blipFill>
        <p:spPr bwMode="auto">
          <a:xfrm>
            <a:off x="3635375" y="4652963"/>
            <a:ext cx="1873250" cy="100965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1" name="AutoShape 19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0" y="5805488"/>
            <a:ext cx="9144000" cy="105251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0" y="5661025"/>
            <a:ext cx="9144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>
                <a:latin typeface="Comic Sans MS" panose="030F0702030302020204" pitchFamily="66" charset="0"/>
              </a:rPr>
              <a:t>Return to the story.</a:t>
            </a:r>
          </a:p>
        </p:txBody>
      </p:sp>
      <p:sp>
        <p:nvSpPr>
          <p:cNvPr id="6148" name="AutoShape 6"/>
          <p:cNvSpPr>
            <a:spLocks noChangeArrowheads="1"/>
          </p:cNvSpPr>
          <p:nvPr/>
        </p:nvSpPr>
        <p:spPr bwMode="auto">
          <a:xfrm flipH="1">
            <a:off x="250825" y="2852738"/>
            <a:ext cx="647700" cy="549275"/>
          </a:xfrm>
          <a:prstGeom prst="rightArrow">
            <a:avLst>
              <a:gd name="adj1" fmla="val 56019"/>
              <a:gd name="adj2" fmla="val 72673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0" y="1989138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This PowerPoint has been made using symbols and sound effects to support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one of our favourite stories. We hope you enjoy reading it as much as we do.</a:t>
            </a:r>
          </a:p>
        </p:txBody>
      </p:sp>
      <p:pic>
        <p:nvPicPr>
          <p:cNvPr id="6150" name="Picture 11" descr="Copy of frontp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04"/>
          <a:stretch>
            <a:fillRect/>
          </a:stretch>
        </p:blipFill>
        <p:spPr bwMode="auto">
          <a:xfrm>
            <a:off x="7518400" y="260350"/>
            <a:ext cx="1247775" cy="1439863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AutoShape 16"/>
          <p:cNvSpPr>
            <a:spLocks noChangeArrowheads="1"/>
          </p:cNvSpPr>
          <p:nvPr/>
        </p:nvSpPr>
        <p:spPr bwMode="auto">
          <a:xfrm rot="10800872" flipH="1">
            <a:off x="8243888" y="2924175"/>
            <a:ext cx="647700" cy="549275"/>
          </a:xfrm>
          <a:prstGeom prst="rightArrow">
            <a:avLst>
              <a:gd name="adj1" fmla="val 56019"/>
              <a:gd name="adj2" fmla="val 72673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152" name="Rectangle 17"/>
          <p:cNvSpPr>
            <a:spLocks noChangeArrowheads="1"/>
          </p:cNvSpPr>
          <p:nvPr/>
        </p:nvSpPr>
        <p:spPr bwMode="auto">
          <a:xfrm>
            <a:off x="0" y="2997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Click on the arrows to turn the pages</a:t>
            </a:r>
          </a:p>
        </p:txBody>
      </p:sp>
      <p:sp>
        <p:nvSpPr>
          <p:cNvPr id="6153" name="Rectangle 19"/>
          <p:cNvSpPr>
            <a:spLocks noChangeArrowheads="1"/>
          </p:cNvSpPr>
          <p:nvPr/>
        </p:nvSpPr>
        <p:spPr bwMode="auto">
          <a:xfrm>
            <a:off x="0" y="3716338"/>
            <a:ext cx="9144000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Click ‘listen’ to hear sound effects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rgbClr val="FF0000"/>
                </a:solidFill>
                <a:latin typeface="Comic Sans MS" panose="030F0702030302020204" pitchFamily="66" charset="0"/>
              </a:rPr>
              <a:t>Red text</a:t>
            </a:r>
            <a:r>
              <a:rPr lang="en-GB" altLang="en-US" sz="180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1800">
                <a:latin typeface="Comic Sans MS" panose="030F0702030302020204" pitchFamily="66" charset="0"/>
              </a:rPr>
              <a:t>acts as a prompt and highlights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repetition throughout the story.</a:t>
            </a:r>
          </a:p>
        </p:txBody>
      </p:sp>
      <p:sp>
        <p:nvSpPr>
          <p:cNvPr id="6154" name="Rectangle 20"/>
          <p:cNvSpPr>
            <a:spLocks noChangeArrowheads="1"/>
          </p:cNvSpPr>
          <p:nvPr/>
        </p:nvSpPr>
        <p:spPr bwMode="auto">
          <a:xfrm>
            <a:off x="4211638" y="53006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55" name="Picture 21">
            <a:hlinkClick r:id="" action="ppaction://noaction">
              <a:snd r:embed="rId4" name="yawn1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1250" r="50291" b="33894"/>
          <a:stretch>
            <a:fillRect/>
          </a:stretch>
        </p:blipFill>
        <p:spPr bwMode="auto">
          <a:xfrm>
            <a:off x="250825" y="3284538"/>
            <a:ext cx="1243013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6" name="Text Box 23"/>
          <p:cNvSpPr txBox="1">
            <a:spLocks noChangeArrowheads="1"/>
          </p:cNvSpPr>
          <p:nvPr/>
        </p:nvSpPr>
        <p:spPr bwMode="auto">
          <a:xfrm>
            <a:off x="0" y="4048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>
                <a:latin typeface="Comic Sans MS" panose="030F0702030302020204" pitchFamily="66" charset="0"/>
              </a:rPr>
              <a:t>Peace at Last</a:t>
            </a:r>
          </a:p>
        </p:txBody>
      </p:sp>
      <p:pic>
        <p:nvPicPr>
          <p:cNvPr id="6157" name="Picture 28" descr="BigRed_Thumbnai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797425"/>
            <a:ext cx="936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9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7171" name="Picture 15" descr="Copy of p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t="3821" r="4025" b="9297"/>
          <a:stretch>
            <a:fillRect/>
          </a:stretch>
        </p:blipFill>
        <p:spPr bwMode="auto">
          <a:xfrm>
            <a:off x="755650" y="549275"/>
            <a:ext cx="3302000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2" name="AutoShape 2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7173" name="Rectangle 26"/>
          <p:cNvSpPr>
            <a:spLocks noChangeArrowheads="1"/>
          </p:cNvSpPr>
          <p:nvPr/>
        </p:nvSpPr>
        <p:spPr bwMode="auto">
          <a:xfrm>
            <a:off x="4427538" y="549275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7174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6" t="34889" r="33937" b="34889"/>
          <a:stretch>
            <a:fillRect/>
          </a:stretch>
        </p:blipFill>
        <p:spPr bwMode="auto">
          <a:xfrm>
            <a:off x="4716463" y="2276475"/>
            <a:ext cx="3384550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1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195" name="Rectangle 10"/>
          <p:cNvSpPr>
            <a:spLocks noChangeArrowheads="1"/>
          </p:cNvSpPr>
          <p:nvPr/>
        </p:nvSpPr>
        <p:spPr bwMode="auto">
          <a:xfrm>
            <a:off x="611188" y="476250"/>
            <a:ext cx="3384550" cy="18002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196" name="AutoShape 22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197" name="AutoShape 23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198" name="Rectangle 24"/>
          <p:cNvSpPr>
            <a:spLocks noChangeArrowheads="1"/>
          </p:cNvSpPr>
          <p:nvPr/>
        </p:nvSpPr>
        <p:spPr bwMode="auto">
          <a:xfrm>
            <a:off x="611188" y="476250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8199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13" t="56306" r="37708" b="26054"/>
          <a:stretch>
            <a:fillRect/>
          </a:stretch>
        </p:blipFill>
        <p:spPr bwMode="auto">
          <a:xfrm>
            <a:off x="1187450" y="3429000"/>
            <a:ext cx="2665413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5" t="26056" r="39604" b="26056"/>
          <a:stretch>
            <a:fillRect/>
          </a:stretch>
        </p:blipFill>
        <p:spPr bwMode="auto">
          <a:xfrm>
            <a:off x="1116013" y="765175"/>
            <a:ext cx="2592387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7" descr="page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32" t="3410" r="1938" b="3181"/>
          <a:stretch>
            <a:fillRect/>
          </a:stretch>
        </p:blipFill>
        <p:spPr bwMode="auto">
          <a:xfrm>
            <a:off x="5003800" y="476250"/>
            <a:ext cx="3455988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30">
            <a:hlinkClick r:id="" action="ppaction://noaction">
              <a:snd r:embed="rId5" name="yawn1.wav"/>
            </a:hlinkClick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5148263" y="4868863"/>
            <a:ext cx="654050" cy="57626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5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9219" name="AutoShape 26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9220" name="AutoShape 27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9221" name="Rectangle 24"/>
          <p:cNvSpPr>
            <a:spLocks noChangeArrowheads="1"/>
          </p:cNvSpPr>
          <p:nvPr/>
        </p:nvSpPr>
        <p:spPr bwMode="auto">
          <a:xfrm>
            <a:off x="539750" y="476250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9222" name="Picture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2" t="28583" r="45271" b="38667"/>
          <a:stretch>
            <a:fillRect/>
          </a:stretch>
        </p:blipFill>
        <p:spPr bwMode="auto">
          <a:xfrm>
            <a:off x="1331913" y="1628775"/>
            <a:ext cx="2128837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15" descr="pag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23" t="4633" r="2158" b="4175"/>
          <a:stretch>
            <a:fillRect/>
          </a:stretch>
        </p:blipFill>
        <p:spPr bwMode="auto">
          <a:xfrm>
            <a:off x="4859338" y="476250"/>
            <a:ext cx="3673475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30">
            <a:hlinkClick r:id="" action="ppaction://noaction">
              <a:snd r:embed="rId4" name="walking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5076825" y="4941888"/>
            <a:ext cx="654050" cy="57626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9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539750" y="3068638"/>
            <a:ext cx="39608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200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2000">
              <a:latin typeface="Comic Sans MS" panose="030F0702030302020204" pitchFamily="66" charset="0"/>
            </a:endParaRPr>
          </a:p>
        </p:txBody>
      </p:sp>
      <p:pic>
        <p:nvPicPr>
          <p:cNvPr id="10244" name="Picture 8" descr="p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86" t="5801" r="2626" b="4932"/>
          <a:stretch>
            <a:fillRect/>
          </a:stretch>
        </p:blipFill>
        <p:spPr bwMode="auto">
          <a:xfrm>
            <a:off x="4932363" y="476250"/>
            <a:ext cx="3673475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Rectangle 22"/>
          <p:cNvSpPr>
            <a:spLocks noChangeArrowheads="1"/>
          </p:cNvSpPr>
          <p:nvPr/>
        </p:nvSpPr>
        <p:spPr bwMode="auto">
          <a:xfrm>
            <a:off x="611188" y="476250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46" name="AutoShape 20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0247" name="AutoShape 2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024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5" t="32445" r="36687" b="25972"/>
          <a:stretch>
            <a:fillRect/>
          </a:stretch>
        </p:blipFill>
        <p:spPr bwMode="auto">
          <a:xfrm>
            <a:off x="1331913" y="1989138"/>
            <a:ext cx="2232025" cy="16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0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1267" name="Picture 11" descr="p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96"/>
          <a:stretch>
            <a:fillRect/>
          </a:stretch>
        </p:blipFill>
        <p:spPr bwMode="auto">
          <a:xfrm>
            <a:off x="4932363" y="476250"/>
            <a:ext cx="3527425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8" name="AutoShape 31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269" name="AutoShape 32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1270" name="Rectangle 35"/>
          <p:cNvSpPr>
            <a:spLocks noChangeArrowheads="1"/>
          </p:cNvSpPr>
          <p:nvPr/>
        </p:nvSpPr>
        <p:spPr bwMode="auto">
          <a:xfrm>
            <a:off x="539750" y="476250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1271" name="Picture 39">
            <a:hlinkClick r:id="" action="ppaction://noaction">
              <a:snd r:embed="rId3" name="snore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7451725" y="4797425"/>
            <a:ext cx="654050" cy="576263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8" t="22278" r="43375" b="22923"/>
          <a:stretch>
            <a:fillRect/>
          </a:stretch>
        </p:blipFill>
        <p:spPr bwMode="auto">
          <a:xfrm>
            <a:off x="900113" y="908050"/>
            <a:ext cx="2786062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2291" name="Picture 3" descr="p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96"/>
          <a:stretch>
            <a:fillRect/>
          </a:stretch>
        </p:blipFill>
        <p:spPr bwMode="auto">
          <a:xfrm>
            <a:off x="4932363" y="476250"/>
            <a:ext cx="3527425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AutoShape 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2293" name="AutoShap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2294" name="Rectangle 7"/>
          <p:cNvSpPr>
            <a:spLocks noChangeArrowheads="1"/>
          </p:cNvSpPr>
          <p:nvPr/>
        </p:nvSpPr>
        <p:spPr bwMode="auto">
          <a:xfrm>
            <a:off x="539750" y="476250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2295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4" t="21028" r="44334" b="22278"/>
          <a:stretch>
            <a:fillRect/>
          </a:stretch>
        </p:blipFill>
        <p:spPr bwMode="auto">
          <a:xfrm>
            <a:off x="1042988" y="692150"/>
            <a:ext cx="2662237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11" descr="BigRed_Thumbnai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734050"/>
            <a:ext cx="936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6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3315" name="Picture 6" descr="p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57" r="-957"/>
          <a:stretch>
            <a:fillRect/>
          </a:stretch>
        </p:blipFill>
        <p:spPr bwMode="auto">
          <a:xfrm>
            <a:off x="4716463" y="476250"/>
            <a:ext cx="3816350" cy="5216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Rectangle 14"/>
          <p:cNvSpPr>
            <a:spLocks noChangeArrowheads="1"/>
          </p:cNvSpPr>
          <p:nvPr/>
        </p:nvSpPr>
        <p:spPr bwMode="auto">
          <a:xfrm>
            <a:off x="755650" y="620713"/>
            <a:ext cx="3744913" cy="511333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7" name="AutoShape 2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8" name="AutoShape 2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9" name="Rectangle 30"/>
          <p:cNvSpPr>
            <a:spLocks noChangeArrowheads="1"/>
          </p:cNvSpPr>
          <p:nvPr/>
        </p:nvSpPr>
        <p:spPr bwMode="auto">
          <a:xfrm>
            <a:off x="611188" y="476250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3320" name="Picture 32">
            <a:hlinkClick r:id="" action="ppaction://noaction">
              <a:snd r:embed="rId3" name="plane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5076825" y="4797425"/>
            <a:ext cx="654050" cy="576263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1" name="Picture 3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87" t="23917" r="45187" b="22324"/>
          <a:stretch>
            <a:fillRect/>
          </a:stretch>
        </p:blipFill>
        <p:spPr bwMode="auto">
          <a:xfrm>
            <a:off x="1042988" y="692150"/>
            <a:ext cx="2700337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4339" name="Picture 3" descr="p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57" r="-957"/>
          <a:stretch>
            <a:fillRect/>
          </a:stretch>
        </p:blipFill>
        <p:spPr bwMode="auto">
          <a:xfrm>
            <a:off x="4716463" y="476250"/>
            <a:ext cx="3816350" cy="5216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55650" y="620713"/>
            <a:ext cx="3744913" cy="511333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4341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4342" name="AutoShap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611188" y="476250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4344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2" t="22278" r="44333" b="22278"/>
          <a:stretch>
            <a:fillRect/>
          </a:stretch>
        </p:blipFill>
        <p:spPr bwMode="auto">
          <a:xfrm>
            <a:off x="1258888" y="692150"/>
            <a:ext cx="2617787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12" descr="BigRed_Thumbnai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805488"/>
            <a:ext cx="936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1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5363" name="Picture 6" descr="pag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14" b="1389"/>
          <a:stretch>
            <a:fillRect/>
          </a:stretch>
        </p:blipFill>
        <p:spPr bwMode="auto">
          <a:xfrm>
            <a:off x="4787900" y="476250"/>
            <a:ext cx="3816350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4" name="Rectangle 9"/>
          <p:cNvSpPr>
            <a:spLocks noChangeArrowheads="1"/>
          </p:cNvSpPr>
          <p:nvPr/>
        </p:nvSpPr>
        <p:spPr bwMode="auto">
          <a:xfrm>
            <a:off x="684213" y="549275"/>
            <a:ext cx="3095625" cy="489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5365" name="AutoShape 22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5366" name="AutoShape 23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5367" name="Rectangle 26"/>
          <p:cNvSpPr>
            <a:spLocks noChangeArrowheads="1"/>
          </p:cNvSpPr>
          <p:nvPr/>
        </p:nvSpPr>
        <p:spPr bwMode="auto">
          <a:xfrm>
            <a:off x="611188" y="476250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5368" name="Picture 27">
            <a:hlinkClick r:id="" action="ppaction://noaction">
              <a:snd r:embed="rId3" name="cuckoo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7667625" y="4868863"/>
            <a:ext cx="654050" cy="57626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2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2" t="32361" r="44333" b="29834"/>
          <a:stretch>
            <a:fillRect/>
          </a:stretch>
        </p:blipFill>
        <p:spPr bwMode="auto">
          <a:xfrm>
            <a:off x="1042988" y="1268413"/>
            <a:ext cx="2881312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6387" name="Picture 3" descr="pag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14" b="1389"/>
          <a:stretch>
            <a:fillRect/>
          </a:stretch>
        </p:blipFill>
        <p:spPr bwMode="auto">
          <a:xfrm>
            <a:off x="4787900" y="476250"/>
            <a:ext cx="3816350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84213" y="549275"/>
            <a:ext cx="3095625" cy="489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6389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6390" name="AutoShap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6391" name="Rectangle 8"/>
          <p:cNvSpPr>
            <a:spLocks noChangeArrowheads="1"/>
          </p:cNvSpPr>
          <p:nvPr/>
        </p:nvSpPr>
        <p:spPr bwMode="auto">
          <a:xfrm>
            <a:off x="611188" y="476250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639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2" t="24806" r="43375" b="24805"/>
          <a:stretch>
            <a:fillRect/>
          </a:stretch>
        </p:blipFill>
        <p:spPr bwMode="auto">
          <a:xfrm>
            <a:off x="1116013" y="836613"/>
            <a:ext cx="2763837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Picture 12" descr="BigRed_Thumbnai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805488"/>
            <a:ext cx="936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9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7411" name="Picture 6" descr="pag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41"/>
          <a:stretch>
            <a:fillRect/>
          </a:stretch>
        </p:blipFill>
        <p:spPr bwMode="auto">
          <a:xfrm>
            <a:off x="4787900" y="549275"/>
            <a:ext cx="3706813" cy="5200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2" name="AutoShape 20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7413" name="AutoShape 2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7414" name="Rectangle 22"/>
          <p:cNvSpPr>
            <a:spLocks noChangeArrowheads="1"/>
          </p:cNvSpPr>
          <p:nvPr/>
        </p:nvSpPr>
        <p:spPr bwMode="auto">
          <a:xfrm>
            <a:off x="539750" y="549275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7415" name="Picture 24">
            <a:hlinkClick r:id="" action="ppaction://noaction">
              <a:snd r:embed="rId3" name="drip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5076825" y="4868863"/>
            <a:ext cx="654050" cy="57626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6" name="Picture 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7" t="26056" r="44333" b="31111"/>
          <a:stretch>
            <a:fillRect/>
          </a:stretch>
        </p:blipFill>
        <p:spPr bwMode="auto">
          <a:xfrm>
            <a:off x="1042988" y="981075"/>
            <a:ext cx="2971800" cy="439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8435" name="Picture 3" descr="pag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91"/>
          <a:stretch>
            <a:fillRect/>
          </a:stretch>
        </p:blipFill>
        <p:spPr bwMode="auto">
          <a:xfrm>
            <a:off x="4643438" y="476250"/>
            <a:ext cx="3851275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AutoShape 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437" name="AutoShap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539750" y="549275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843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2" t="26056" r="45271" b="22278"/>
          <a:stretch>
            <a:fillRect/>
          </a:stretch>
        </p:blipFill>
        <p:spPr bwMode="auto">
          <a:xfrm>
            <a:off x="1116013" y="836613"/>
            <a:ext cx="269875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11" descr="BigRed_Thumbnai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805488"/>
            <a:ext cx="936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3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9459" name="Picture 6" descr="pag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01" t="1379" r="2776"/>
          <a:stretch>
            <a:fillRect/>
          </a:stretch>
        </p:blipFill>
        <p:spPr bwMode="auto">
          <a:xfrm>
            <a:off x="5003800" y="549275"/>
            <a:ext cx="3457575" cy="5219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AutoShape 2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9461" name="AutoShape 2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9462" name="Rectangle 28"/>
          <p:cNvSpPr>
            <a:spLocks noChangeArrowheads="1"/>
          </p:cNvSpPr>
          <p:nvPr/>
        </p:nvSpPr>
        <p:spPr bwMode="auto">
          <a:xfrm>
            <a:off x="539750" y="549275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9463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1" t="24806" r="43375" b="23528"/>
          <a:stretch>
            <a:fillRect/>
          </a:stretch>
        </p:blipFill>
        <p:spPr bwMode="auto">
          <a:xfrm>
            <a:off x="755650" y="765175"/>
            <a:ext cx="3371850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4" name="Picture 30">
            <a:hlinkClick r:id="" action="ppaction://noaction">
              <a:snd r:embed="rId4" name="cat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7524750" y="4941888"/>
            <a:ext cx="654050" cy="57626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5" name="Picture 31">
            <a:hlinkClick r:id="" action="ppaction://noaction">
              <a:snd r:embed="rId6" name="owl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7524750" y="908050"/>
            <a:ext cx="654050" cy="576263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0483" name="Picture 3" descr="pag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01" t="2730" r="2776"/>
          <a:stretch>
            <a:fillRect/>
          </a:stretch>
        </p:blipFill>
        <p:spPr bwMode="auto">
          <a:xfrm>
            <a:off x="4932363" y="549275"/>
            <a:ext cx="3457575" cy="51482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AutoShap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485" name="AutoShape 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0486" name="Rectangle 10"/>
          <p:cNvSpPr>
            <a:spLocks noChangeArrowheads="1"/>
          </p:cNvSpPr>
          <p:nvPr/>
        </p:nvSpPr>
        <p:spPr bwMode="auto">
          <a:xfrm>
            <a:off x="539750" y="549275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048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4" t="29834" r="45271" b="28583"/>
          <a:stretch>
            <a:fillRect/>
          </a:stretch>
        </p:blipFill>
        <p:spPr bwMode="auto">
          <a:xfrm>
            <a:off x="900113" y="981075"/>
            <a:ext cx="3108325" cy="410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13" descr="BigRed_Thumbnai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805488"/>
            <a:ext cx="936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8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1507" name="Picture 6" descr="pag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0"/>
          <a:stretch>
            <a:fillRect/>
          </a:stretch>
        </p:blipFill>
        <p:spPr bwMode="auto">
          <a:xfrm>
            <a:off x="4932363" y="549275"/>
            <a:ext cx="3529012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8" name="Rectangle 11"/>
          <p:cNvSpPr>
            <a:spLocks noChangeArrowheads="1"/>
          </p:cNvSpPr>
          <p:nvPr/>
        </p:nvSpPr>
        <p:spPr bwMode="auto">
          <a:xfrm>
            <a:off x="539750" y="476250"/>
            <a:ext cx="41036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1509" name="AutoShape 19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1510" name="AutoShape 20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1511" name="Rectangle 23"/>
          <p:cNvSpPr>
            <a:spLocks noChangeArrowheads="1"/>
          </p:cNvSpPr>
          <p:nvPr/>
        </p:nvSpPr>
        <p:spPr bwMode="auto">
          <a:xfrm>
            <a:off x="539750" y="549275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1512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4" t="24318" r="45271" b="23528"/>
          <a:stretch>
            <a:fillRect/>
          </a:stretch>
        </p:blipFill>
        <p:spPr bwMode="auto">
          <a:xfrm>
            <a:off x="900113" y="620713"/>
            <a:ext cx="3001962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2531" name="Picture 3" descr="pag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0"/>
          <a:stretch>
            <a:fillRect/>
          </a:stretch>
        </p:blipFill>
        <p:spPr bwMode="auto">
          <a:xfrm>
            <a:off x="4932363" y="549275"/>
            <a:ext cx="3529012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39750" y="476250"/>
            <a:ext cx="41036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2533" name="AutoShape 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2534" name="AutoShap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539750" y="549275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25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8" t="23528" r="43375" b="26056"/>
          <a:stretch>
            <a:fillRect/>
          </a:stretch>
        </p:blipFill>
        <p:spPr bwMode="auto">
          <a:xfrm>
            <a:off x="684213" y="692150"/>
            <a:ext cx="3341687" cy="460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7" name="Picture 13">
            <a:hlinkClick r:id="" action="ppaction://noaction">
              <a:snd r:embed="rId4" name="birds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7524750" y="4941888"/>
            <a:ext cx="654050" cy="57626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8" name="Picture 14" descr="BigRed_Thumbnai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805488"/>
            <a:ext cx="936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3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3555" name="Picture 6" descr="pag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847012" cy="527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8"/>
          <p:cNvSpPr>
            <a:spLocks noChangeArrowheads="1"/>
          </p:cNvSpPr>
          <p:nvPr/>
        </p:nvSpPr>
        <p:spPr bwMode="auto">
          <a:xfrm>
            <a:off x="684213" y="549275"/>
            <a:ext cx="2879725" cy="496728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3557" name="AutoShape 1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3558" name="AutoShape 1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3559" name="Rectangle 16"/>
          <p:cNvSpPr>
            <a:spLocks noChangeArrowheads="1"/>
          </p:cNvSpPr>
          <p:nvPr/>
        </p:nvSpPr>
        <p:spPr bwMode="auto">
          <a:xfrm>
            <a:off x="611188" y="549275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3560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8" t="26056" r="43852" b="23528"/>
          <a:stretch>
            <a:fillRect/>
          </a:stretch>
        </p:blipFill>
        <p:spPr bwMode="auto">
          <a:xfrm>
            <a:off x="827088" y="765175"/>
            <a:ext cx="3384550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0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4579" name="Picture 6" descr="pag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36" t="-31"/>
          <a:stretch>
            <a:fillRect/>
          </a:stretch>
        </p:blipFill>
        <p:spPr bwMode="auto">
          <a:xfrm>
            <a:off x="4932363" y="549275"/>
            <a:ext cx="3690937" cy="5186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Rectangle 11"/>
          <p:cNvSpPr>
            <a:spLocks noChangeArrowheads="1"/>
          </p:cNvSpPr>
          <p:nvPr/>
        </p:nvSpPr>
        <p:spPr bwMode="auto">
          <a:xfrm>
            <a:off x="684213" y="549275"/>
            <a:ext cx="3816350" cy="25193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4581" name="Rectangle 16"/>
          <p:cNvSpPr>
            <a:spLocks noChangeArrowheads="1"/>
          </p:cNvSpPr>
          <p:nvPr/>
        </p:nvSpPr>
        <p:spPr bwMode="auto">
          <a:xfrm>
            <a:off x="684213" y="2924175"/>
            <a:ext cx="3816350" cy="27368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4582" name="AutoShape 21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4583" name="AutoShape 22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4584" name="Rectangle 23"/>
          <p:cNvSpPr>
            <a:spLocks noChangeArrowheads="1"/>
          </p:cNvSpPr>
          <p:nvPr/>
        </p:nvSpPr>
        <p:spPr bwMode="auto">
          <a:xfrm>
            <a:off x="684213" y="549275"/>
            <a:ext cx="3887787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4585" name="Picture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1" t="21028" r="42438" b="19749"/>
          <a:stretch>
            <a:fillRect/>
          </a:stretch>
        </p:blipFill>
        <p:spPr bwMode="auto">
          <a:xfrm>
            <a:off x="1042988" y="836613"/>
            <a:ext cx="303847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6" name="Picture 26">
            <a:hlinkClick r:id="" action="ppaction://noaction">
              <a:snd r:embed="rId4" name="alarm clock.wav"/>
            </a:hlinkClick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4" t="54228" r="50291" b="33894"/>
          <a:stretch>
            <a:fillRect/>
          </a:stretch>
        </p:blipFill>
        <p:spPr bwMode="auto">
          <a:xfrm>
            <a:off x="7524750" y="4941888"/>
            <a:ext cx="654050" cy="57626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4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5603" name="Picture 6" descr="page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" b="11949"/>
          <a:stretch>
            <a:fillRect/>
          </a:stretch>
        </p:blipFill>
        <p:spPr bwMode="auto">
          <a:xfrm>
            <a:off x="4643438" y="476250"/>
            <a:ext cx="3927475" cy="51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4" name="AutoShape 1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10800000">
            <a:off x="4683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5605" name="AutoShape 1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85113" y="5734050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5606" name="Rectangle 19"/>
          <p:cNvSpPr>
            <a:spLocks noChangeArrowheads="1"/>
          </p:cNvSpPr>
          <p:nvPr/>
        </p:nvSpPr>
        <p:spPr bwMode="auto">
          <a:xfrm>
            <a:off x="539750" y="476250"/>
            <a:ext cx="3887788" cy="51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5607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8" t="23528" r="44333" b="21880"/>
          <a:stretch>
            <a:fillRect/>
          </a:stretch>
        </p:blipFill>
        <p:spPr bwMode="auto">
          <a:xfrm>
            <a:off x="827088" y="620713"/>
            <a:ext cx="3024187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662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1" t="34889" r="43375" b="24805"/>
          <a:stretch>
            <a:fillRect/>
          </a:stretch>
        </p:blipFill>
        <p:spPr bwMode="auto">
          <a:xfrm>
            <a:off x="3276600" y="2276475"/>
            <a:ext cx="2160588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8" name="AutoShape 11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4126707" y="4737894"/>
            <a:ext cx="935037" cy="765175"/>
          </a:xfrm>
          <a:prstGeom prst="rightArrow">
            <a:avLst>
              <a:gd name="adj1" fmla="val 56019"/>
              <a:gd name="adj2" fmla="val 75311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69</Words>
  <Application>Microsoft Office PowerPoint</Application>
  <PresentationFormat>On-screen Show (4:3)</PresentationFormat>
  <Paragraphs>12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Research Machines plc.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JBenson</dc:creator>
  <cp:lastModifiedBy>Janine Nayler</cp:lastModifiedBy>
  <cp:revision>96</cp:revision>
  <dcterms:created xsi:type="dcterms:W3CDTF">2006-10-12T14:50:11Z</dcterms:created>
  <dcterms:modified xsi:type="dcterms:W3CDTF">2021-01-20T13:45:12Z</dcterms:modified>
</cp:coreProperties>
</file>