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8"/>
  </p:handoutMasterIdLst>
  <p:sldIdLst>
    <p:sldId id="267" r:id="rId5"/>
    <p:sldId id="268" r:id="rId6"/>
    <p:sldId id="269" r:id="rId7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pitchFamily="50" charset="0"/>
      <p:regular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1298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9A02"/>
    <a:srgbClr val="00B0F0"/>
    <a:srgbClr val="AA30FF"/>
    <a:srgbClr val="990099"/>
    <a:srgbClr val="DB2B32"/>
    <a:srgbClr val="FFEB8C"/>
    <a:srgbClr val="DD3336"/>
    <a:srgbClr val="1D1D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17"/>
        <p:guide orient="horz" pos="1298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596F12-4540-483A-B202-F41E5D4675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FE0E25-3995-43A3-84DB-F9CD0291C7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8F8921A-3929-497E-9667-C77B6AD8186D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CA2CF3-5D9E-4C71-87E7-62415EC830B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755954-C84A-4F6A-BBCC-452F434578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07CF317-24ED-45D1-9D59-59FB7EB4F2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F259BCA-4F89-49A8-82D3-794450278A1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33937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10C57B2-3582-4CEB-A097-0361C40959E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9753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84415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1030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9442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609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3" r:id="rId3"/>
    <p:sldLayoutId id="2147483734" r:id="rId4"/>
    <p:sldLayoutId id="2147483735" r:id="rId5"/>
    <p:sldLayoutId id="2147483738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53D1D2AE-F9E3-477D-82E6-E705994D93E4}"/>
              </a:ext>
            </a:extLst>
          </p:cNvPr>
          <p:cNvSpPr/>
          <p:nvPr/>
        </p:nvSpPr>
        <p:spPr>
          <a:xfrm>
            <a:off x="0" y="4581525"/>
            <a:ext cx="9144000" cy="2276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-444500"/>
            <a:ext cx="7391400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4619625"/>
            <a:ext cx="1103312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0" y="5724525"/>
            <a:ext cx="1103313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513" y="5724525"/>
            <a:ext cx="1103312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5724525"/>
            <a:ext cx="1103313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38" y="5724525"/>
            <a:ext cx="1103312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4619625"/>
            <a:ext cx="1103313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5724525"/>
            <a:ext cx="11049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5724525"/>
            <a:ext cx="1103312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4619625"/>
            <a:ext cx="11049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700" y="4619625"/>
            <a:ext cx="1103313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25" y="4619625"/>
            <a:ext cx="1103313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0" y="4619625"/>
            <a:ext cx="1103313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5724525"/>
            <a:ext cx="11049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4619625"/>
            <a:ext cx="11049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4621213"/>
            <a:ext cx="1100137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020CC845D78A44B1CB66495EEB1DEB" ma:contentTypeVersion="9" ma:contentTypeDescription="Create a new document." ma:contentTypeScope="" ma:versionID="fe207d07af216e94e26368b3b6cb789c">
  <xsd:schema xmlns:xsd="http://www.w3.org/2001/XMLSchema" xmlns:xs="http://www.w3.org/2001/XMLSchema" xmlns:p="http://schemas.microsoft.com/office/2006/metadata/properties" xmlns:ns3="6a41e210-3ccb-4cd9-a8fa-6676b1960a93" targetNamespace="http://schemas.microsoft.com/office/2006/metadata/properties" ma:root="true" ma:fieldsID="7e7222b15538a80122c674649faec598" ns3:_="">
    <xsd:import namespace="6a41e210-3ccb-4cd9-a8fa-6676b1960a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41e210-3ccb-4cd9-a8fa-6676b1960a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7D0B708-D53F-45C3-9530-16CA42A3F9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41e210-3ccb-4cd9-a8fa-6676b1960a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60B31E-F571-4B87-B574-06766F9A02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2362AF-F65D-488D-AA91-EA052E084D1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6a41e210-3ccb-4cd9-a8fa-6676b1960a9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1942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Sassoon Infant Rg</vt:lpstr>
      <vt:lpstr>Calibri</vt:lpstr>
      <vt:lpstr>BPreplay</vt:lpstr>
      <vt:lpstr>Arial</vt:lpstr>
      <vt:lpstr>Sassoon Infant Md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167</cp:revision>
  <dcterms:created xsi:type="dcterms:W3CDTF">2014-10-01T16:09:27Z</dcterms:created>
  <dcterms:modified xsi:type="dcterms:W3CDTF">2021-02-11T16:11:37Z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0x010100E9020CC845D78A44B1CB66495EEB1DEB</vt:lpwstr>
  </property>
</Properties>
</file>