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4DB1E3"/>
    <a:srgbClr val="DE1E5A"/>
    <a:srgbClr val="18A0DB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5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168D36-16BA-4F81-85BC-44BC81350485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43409DA-30A3-4F3B-BA72-1FD2F14EB8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851D3D-6584-4FFB-B4FA-1F28579F3DAE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79ABAD0-096D-469F-B073-E67D1FAF91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842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6152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04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4271371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720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Angel Gabriel visited Mary and told her she was going to have a baby called Jesus. The baby would be God’s son.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1430338"/>
            <a:ext cx="683577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told Joseph what Gabriel had told her; they prepared for the arrival of the special baby.</a:t>
            </a: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428750"/>
            <a:ext cx="69024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had to travel to Bethlehem to pay taxes.                      Mary rode on a donkey.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1428750"/>
            <a:ext cx="6829425" cy="482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kind innkeeper in Bethlehem let Mary and Joseph stay in his stable for the night.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431925"/>
            <a:ext cx="68961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Baby Jesus was born in the stable. 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1279525"/>
            <a:ext cx="711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the same time, an angel appeared to some shepherds. The angel told them that the son of God had been born in Bethlehem.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1484313"/>
            <a:ext cx="6864350" cy="485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shepherds walked to Bethlehem to visit the baby Jesus.</a:t>
            </a:r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150938"/>
            <a:ext cx="7296150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Far away in the East, three wise men saw a bright star in the sky. They knew it meant that a new king had been born and followed the star. 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428750"/>
            <a:ext cx="69024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way they came to King Herod’s palace.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Herod was curious about the new king; he asked the wise men to tell him where the baby was.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488" y="1704975"/>
            <a:ext cx="6423025" cy="454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reached Bethlehem. They gave Jesus gifts of gold, frankincense and myrrh.</a:t>
            </a:r>
          </a:p>
        </p:txBody>
      </p:sp>
      <p:pic>
        <p:nvPicPr>
          <p:cNvPr id="1843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428750"/>
            <a:ext cx="69024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That night, the wise men had a dream warning them not to tell King Herod where Jesus was. They did not return to King Herod’s palace.</a:t>
            </a:r>
          </a:p>
        </p:txBody>
      </p:sp>
      <p:pic>
        <p:nvPicPr>
          <p:cNvPr id="1945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519238"/>
            <a:ext cx="6775450" cy="478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Herod began to search for baby Jesus. He ordered that all baby boys in Bethlehem be killed.</a:t>
            </a:r>
          </a:p>
        </p:txBody>
      </p:sp>
      <p:pic>
        <p:nvPicPr>
          <p:cNvPr id="2048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1428750"/>
            <a:ext cx="6902450" cy="487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Joseph had a dream where an angel told him to take Mary and Jesus       to Egypt.</a:t>
            </a:r>
          </a:p>
        </p:txBody>
      </p:sp>
      <p:pic>
        <p:nvPicPr>
          <p:cNvPr id="2150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354138"/>
            <a:ext cx="7010400" cy="495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/>
                <a:ea typeface="Sassoon Infant Rg"/>
                <a:cs typeface="Sassoon Infant Rg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travelled to Egypt with baby Jesus and he was safe.</a:t>
            </a:r>
          </a:p>
        </p:txBody>
      </p:sp>
      <p:pic>
        <p:nvPicPr>
          <p:cNvPr id="2253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150938"/>
            <a:ext cx="7296150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1324</TotalTime>
  <Words>264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129</cp:revision>
  <dcterms:created xsi:type="dcterms:W3CDTF">2014-10-01T16:09:27Z</dcterms:created>
  <dcterms:modified xsi:type="dcterms:W3CDTF">2020-12-14T10:09:34Z</dcterms:modified>
</cp:coreProperties>
</file>