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81" r:id="rId2"/>
    <p:sldId id="258" r:id="rId3"/>
    <p:sldId id="264" r:id="rId4"/>
    <p:sldId id="271" r:id="rId5"/>
    <p:sldId id="272" r:id="rId6"/>
    <p:sldId id="273" r:id="rId7"/>
    <p:sldId id="274" r:id="rId8"/>
    <p:sldId id="275" r:id="rId9"/>
    <p:sldId id="276" r:id="rId10"/>
    <p:sldId id="277" r:id="rId11"/>
    <p:sldId id="278" r:id="rId12"/>
    <p:sldId id="279" r:id="rId13"/>
    <p:sldId id="280" r:id="rId14"/>
    <p:sldId id="267" r:id="rId15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Twinkl" panose="020B0604020202020204" pitchFamily="2" charset="0"/>
      <p:regular r:id="rId22"/>
      <p:bold r:id="rId23"/>
    </p:embeddedFont>
    <p:embeddedFont>
      <p:font typeface="Tuffy" panose="020B0603060100000000" pitchFamily="34" charset="0"/>
      <p:regular r:id="rId24"/>
      <p:bold r:id="rId25"/>
      <p:italic r:id="rId26"/>
      <p:boldItalic r:id="rId27"/>
    </p:embeddedFont>
    <p:embeddedFont>
      <p:font typeface="Sassoon Infant Rg" panose="02000503030000020003" pitchFamily="2" charset="0"/>
      <p:regular r:id="rId28"/>
      <p:bold r:id="rId29"/>
    </p:embeddedFont>
    <p:embeddedFont>
      <p:font typeface="Twinkl SemiBold" pitchFamily="2" charset="0"/>
      <p:regular r:id="rId30"/>
      <p:bold r:id="rId31"/>
    </p:embeddedFont>
    <p:embeddedFont>
      <p:font typeface="Tuffy-TTF" panose="020B0603060100000000" charset="0"/>
      <p:regular r:id="rId32"/>
      <p:bold r:id="rId33"/>
      <p:italic r:id="rId34"/>
      <p:boldItalic r:id="rId35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770" autoAdjust="0"/>
    <p:restoredTop sz="94694"/>
  </p:normalViewPr>
  <p:slideViewPr>
    <p:cSldViewPr snapToGrid="0">
      <p:cViewPr varScale="1">
        <p:scale>
          <a:sx n="109" d="100"/>
          <a:sy n="109" d="100"/>
        </p:scale>
        <p:origin x="1554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34" Type="http://schemas.openxmlformats.org/officeDocument/2006/relationships/font" Target="fonts/font1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5" Type="http://schemas.openxmlformats.org/officeDocument/2006/relationships/font" Target="fonts/font8.fntdata"/><Relationship Id="rId33" Type="http://schemas.openxmlformats.org/officeDocument/2006/relationships/font" Target="fonts/font16.fntdata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3.fntdata"/><Relationship Id="rId29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32" Type="http://schemas.openxmlformats.org/officeDocument/2006/relationships/font" Target="fonts/font15.fntdata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font" Target="fonts/font11.fntdata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31" Type="http://schemas.openxmlformats.org/officeDocument/2006/relationships/font" Target="fonts/font1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font" Target="fonts/font10.fntdata"/><Relationship Id="rId30" Type="http://schemas.openxmlformats.org/officeDocument/2006/relationships/font" Target="fonts/font13.fntdata"/><Relationship Id="rId35" Type="http://schemas.openxmlformats.org/officeDocument/2006/relationships/font" Target="fonts/font18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FAC74FA-11CD-4025-839C-745CBE6BA90E}" type="datetimeFigureOut">
              <a:rPr lang="en-GB"/>
              <a:pPr>
                <a:defRPr/>
              </a:pPr>
              <a:t>08/02/2021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76F1185F-D86A-4EF6-B14C-54A9C9F0C839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7E42B71-8446-4D7F-AC53-A7A2EDB30886}" type="datetimeFigureOut">
              <a:rPr lang="en-GB"/>
              <a:pPr>
                <a:defRPr/>
              </a:pPr>
              <a:t>08/02/2021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18ED3463-EF37-45D6-B5EA-C933ADC02215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4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 smtClean="0"/>
              <a:t>Click on the image to play the video.</a:t>
            </a:r>
          </a:p>
        </p:txBody>
      </p:sp>
      <p:sp>
        <p:nvSpPr>
          <p:cNvPr id="13315" name="Slide Number Placeholder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fld id="{58ABC764-D5B3-48E7-8114-24A6E4A629B1}" type="slidenum">
              <a:rPr lang="en-GB" altLang="en-US">
                <a:latin typeface="Calibri" panose="020F0502020204030204" pitchFamily="34" charset="0"/>
              </a:rPr>
              <a:pPr/>
              <a:t>4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252500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881947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50937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3514011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101166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3.xml"/><Relationship Id="rId1" Type="http://schemas.openxmlformats.org/officeDocument/2006/relationships/video" Target="C:/Users/gareth.lent/Desktop/t-t-4795-how-chinese-new-year-is-celebrated-photo-powerpoint-/Dragon%20Dance.avi" TargetMode="Externa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Title 2"/>
          <p:cNvSpPr>
            <a:spLocks noGrp="1"/>
          </p:cNvSpPr>
          <p:nvPr>
            <p:ph type="title"/>
          </p:nvPr>
        </p:nvSpPr>
        <p:spPr>
          <a:xfrm>
            <a:off x="457200" y="608013"/>
            <a:ext cx="8220075" cy="652462"/>
          </a:xfrm>
        </p:spPr>
        <p:txBody>
          <a:bodyPr/>
          <a:lstStyle/>
          <a:p>
            <a:pPr algn="ctr"/>
            <a:r>
              <a:rPr lang="en-GB" altLang="en-US" sz="2800" smtClean="0">
                <a:solidFill>
                  <a:schemeClr val="accent1"/>
                </a:solidFill>
                <a:latin typeface="Tuffy-TTF"/>
                <a:ea typeface="Tuffy" pitchFamily="34" charset="0"/>
                <a:cs typeface="Arial" panose="020B0604020202020204" pitchFamily="34" charset="0"/>
              </a:rPr>
              <a:t>Guidance for Video/Audio in PowerPoints</a:t>
            </a:r>
          </a:p>
        </p:txBody>
      </p:sp>
      <p:pic>
        <p:nvPicPr>
          <p:cNvPr id="9218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11" t="18852" r="58228" b="54654"/>
          <a:stretch>
            <a:fillRect/>
          </a:stretch>
        </p:blipFill>
        <p:spPr bwMode="auto">
          <a:xfrm>
            <a:off x="787400" y="2568575"/>
            <a:ext cx="1717675" cy="1150938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67" t="26003" r="44786" b="11296"/>
          <a:stretch>
            <a:fillRect/>
          </a:stretch>
        </p:blipFill>
        <p:spPr bwMode="auto">
          <a:xfrm>
            <a:off x="787400" y="3811588"/>
            <a:ext cx="1717675" cy="1857375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85" t="17912" r="52493" b="25307"/>
          <a:stretch>
            <a:fillRect/>
          </a:stretch>
        </p:blipFill>
        <p:spPr bwMode="auto">
          <a:xfrm>
            <a:off x="3454400" y="2560638"/>
            <a:ext cx="1703388" cy="2003425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787400" y="1370013"/>
            <a:ext cx="1717675" cy="1116012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1200" dirty="0">
                <a:solidFill>
                  <a:schemeClr val="tx1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1. Open the folder and copy all the files.</a:t>
            </a:r>
          </a:p>
        </p:txBody>
      </p:sp>
      <p:sp>
        <p:nvSpPr>
          <p:cNvPr id="8" name="Rectangle 7"/>
          <p:cNvSpPr/>
          <p:nvPr/>
        </p:nvSpPr>
        <p:spPr>
          <a:xfrm>
            <a:off x="3438525" y="1370013"/>
            <a:ext cx="1719263" cy="1116012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1200" dirty="0">
                <a:solidFill>
                  <a:schemeClr val="tx1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2. Paste the copied files into a new folder.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5305425" y="1898650"/>
            <a:ext cx="617538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2606675" y="1898650"/>
            <a:ext cx="615950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25" name="Title 2"/>
          <p:cNvSpPr>
            <a:spLocks/>
          </p:cNvSpPr>
          <p:nvPr/>
        </p:nvSpPr>
        <p:spPr bwMode="auto">
          <a:xfrm>
            <a:off x="457200" y="6283325"/>
            <a:ext cx="8220075" cy="715963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000">
                <a:solidFill>
                  <a:schemeClr val="bg1"/>
                </a:solidFill>
                <a:latin typeface="Tuffy-TTF"/>
                <a:ea typeface="Tuffy" pitchFamily="34" charset="0"/>
                <a:cs typeface="Arial" panose="020B0604020202020204" pitchFamily="34" charset="0"/>
              </a:rPr>
              <a:t>You may wish to delete this slide before beginning the presentation.</a:t>
            </a:r>
          </a:p>
        </p:txBody>
      </p:sp>
      <p:sp>
        <p:nvSpPr>
          <p:cNvPr id="17" name="Rectangle 16"/>
          <p:cNvSpPr/>
          <p:nvPr/>
        </p:nvSpPr>
        <p:spPr>
          <a:xfrm>
            <a:off x="6107113" y="1370013"/>
            <a:ext cx="2195512" cy="1379537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sz="1200" dirty="0">
                <a:solidFill>
                  <a:schemeClr val="tx1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3. Open the PowerPoint file, enable editing and enter presentation mode (start the slide show). </a:t>
            </a:r>
          </a:p>
        </p:txBody>
      </p:sp>
      <p:grpSp>
        <p:nvGrpSpPr>
          <p:cNvPr id="9227" name="Group 17"/>
          <p:cNvGrpSpPr>
            <a:grpSpLocks/>
          </p:cNvGrpSpPr>
          <p:nvPr/>
        </p:nvGrpSpPr>
        <p:grpSpPr bwMode="auto">
          <a:xfrm>
            <a:off x="5730875" y="3889375"/>
            <a:ext cx="2571750" cy="1601788"/>
            <a:chOff x="5758342" y="3336983"/>
            <a:chExt cx="2571925" cy="1601754"/>
          </a:xfrm>
        </p:grpSpPr>
        <p:cxnSp>
          <p:nvCxnSpPr>
            <p:cNvPr id="28" name="Straight Arrow Connector 27"/>
            <p:cNvCxnSpPr/>
            <p:nvPr/>
          </p:nvCxnSpPr>
          <p:spPr>
            <a:xfrm>
              <a:off x="5758342" y="3494143"/>
              <a:ext cx="328635" cy="0"/>
            </a:xfrm>
            <a:prstGeom prst="straightConnector1">
              <a:avLst/>
            </a:prstGeom>
            <a:ln w="38100">
              <a:solidFill>
                <a:srgbClr val="DE1E5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9234" name="Picture 29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5628"/>
            <a:stretch>
              <a:fillRect/>
            </a:stretch>
          </p:blipFill>
          <p:spPr bwMode="auto">
            <a:xfrm>
              <a:off x="6164808" y="3336983"/>
              <a:ext cx="2165459" cy="1601754"/>
            </a:xfrm>
            <a:prstGeom prst="rect">
              <a:avLst/>
            </a:prstGeom>
            <a:noFill/>
            <a:ln w="9525">
              <a:solidFill>
                <a:srgbClr val="0070C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9228" name="Group 20"/>
          <p:cNvGrpSpPr>
            <a:grpSpLocks/>
          </p:cNvGrpSpPr>
          <p:nvPr/>
        </p:nvGrpSpPr>
        <p:grpSpPr bwMode="auto">
          <a:xfrm>
            <a:off x="6137275" y="3157538"/>
            <a:ext cx="2165350" cy="647700"/>
            <a:chOff x="6164808" y="2589878"/>
            <a:chExt cx="2165459" cy="647296"/>
          </a:xfrm>
        </p:grpSpPr>
        <p:pic>
          <p:nvPicPr>
            <p:cNvPr id="9231" name="Picture 22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0687"/>
            <a:stretch>
              <a:fillRect/>
            </a:stretch>
          </p:blipFill>
          <p:spPr bwMode="auto">
            <a:xfrm>
              <a:off x="6164808" y="2589878"/>
              <a:ext cx="2165459" cy="647296"/>
            </a:xfrm>
            <a:prstGeom prst="rect">
              <a:avLst/>
            </a:prstGeom>
            <a:noFill/>
            <a:ln w="9525">
              <a:solidFill>
                <a:srgbClr val="0076B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26" name="Straight Arrow Connector 25"/>
            <p:cNvCxnSpPr/>
            <p:nvPr/>
          </p:nvCxnSpPr>
          <p:spPr>
            <a:xfrm flipH="1">
              <a:off x="7934960" y="2748529"/>
              <a:ext cx="79379" cy="287158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9229" name="Pictur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275" y="2833688"/>
            <a:ext cx="2165350" cy="225425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 18"/>
          <p:cNvSpPr/>
          <p:nvPr/>
        </p:nvSpPr>
        <p:spPr>
          <a:xfrm>
            <a:off x="1431925" y="6019800"/>
            <a:ext cx="6126163" cy="295275"/>
          </a:xfrm>
          <a:prstGeom prst="rect">
            <a:avLst/>
          </a:prstGeom>
          <a:solidFill>
            <a:srgbClr val="ACDDFC"/>
          </a:solidFill>
          <a:ln>
            <a:solidFill>
              <a:srgbClr val="E341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tx1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Please note the embedded audio may not be compatible with early versions of PowerPoint.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>
                <a:solidFill>
                  <a:srgbClr val="FAB001"/>
                </a:solidFill>
              </a:rPr>
              <a:t>Dragon Dances</a:t>
            </a:r>
          </a:p>
        </p:txBody>
      </p:sp>
      <p:pic>
        <p:nvPicPr>
          <p:cNvPr id="11266" name="Picture 5" descr="1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37"/>
          <a:stretch>
            <a:fillRect/>
          </a:stretch>
        </p:blipFill>
        <p:spPr bwMode="auto">
          <a:xfrm>
            <a:off x="539750" y="1308100"/>
            <a:ext cx="8067675" cy="489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873250" y="6200775"/>
            <a:ext cx="53975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itchFamily="34" charset="0"/>
                <a:cs typeface="Arial" panose="020B0604020202020204" pitchFamily="34" charset="0"/>
              </a:rPr>
              <a:t>Photo courtesy of kennymatic (@flickr.com) - granted under creative commons licence – attribution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Rectangle 3"/>
          <p:cNvSpPr>
            <a:spLocks noChangeArrowheads="1"/>
          </p:cNvSpPr>
          <p:nvPr/>
        </p:nvSpPr>
        <p:spPr bwMode="auto">
          <a:xfrm>
            <a:off x="1873250" y="6200775"/>
            <a:ext cx="53975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itchFamily="34" charset="0"/>
                <a:cs typeface="Arial" panose="020B0604020202020204" pitchFamily="34" charset="0"/>
              </a:rPr>
              <a:t>Photo courtesy of AbiHaigh (@Youtube.com) - granted under creative commons licence – attribution</a:t>
            </a:r>
          </a:p>
        </p:txBody>
      </p:sp>
      <p:pic>
        <p:nvPicPr>
          <p:cNvPr id="9" name="Dragon Dance.avi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6963" y="765175"/>
            <a:ext cx="6950075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>
                <a:solidFill>
                  <a:srgbClr val="FAB001"/>
                </a:solidFill>
              </a:rPr>
              <a:t>Lion Dances</a:t>
            </a:r>
          </a:p>
        </p:txBody>
      </p:sp>
      <p:sp>
        <p:nvSpPr>
          <p:cNvPr id="14338" name="Rectangle 3"/>
          <p:cNvSpPr>
            <a:spLocks noChangeArrowheads="1"/>
          </p:cNvSpPr>
          <p:nvPr/>
        </p:nvSpPr>
        <p:spPr bwMode="auto">
          <a:xfrm>
            <a:off x="1873250" y="6200775"/>
            <a:ext cx="53975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itchFamily="34" charset="0"/>
                <a:cs typeface="Arial" panose="020B0604020202020204" pitchFamily="34" charset="0"/>
              </a:rPr>
              <a:t>Photo courtesy of KWSW (@flickr.com) - granted under creative commons licence – attribution</a:t>
            </a:r>
          </a:p>
        </p:txBody>
      </p:sp>
      <p:pic>
        <p:nvPicPr>
          <p:cNvPr id="14339" name="Picture 5" descr="1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8" b="5544"/>
          <a:stretch>
            <a:fillRect/>
          </a:stretch>
        </p:blipFill>
        <p:spPr bwMode="auto">
          <a:xfrm>
            <a:off x="539750" y="1230313"/>
            <a:ext cx="8064500" cy="4970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itle 20"/>
          <p:cNvSpPr>
            <a:spLocks noGrp="1"/>
          </p:cNvSpPr>
          <p:nvPr>
            <p:ph type="title"/>
          </p:nvPr>
        </p:nvSpPr>
        <p:spPr>
          <a:xfrm>
            <a:off x="457200" y="54927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 smtClean="0">
                <a:solidFill>
                  <a:srgbClr val="FAB001"/>
                </a:solidFill>
              </a:rPr>
              <a:t>House Cleaning to Sweep Away </a:t>
            </a:r>
            <a:br>
              <a:rPr lang="en-GB" altLang="en-US" sz="3600" smtClean="0">
                <a:solidFill>
                  <a:srgbClr val="FAB001"/>
                </a:solidFill>
              </a:rPr>
            </a:br>
            <a:r>
              <a:rPr lang="en-GB" altLang="en-US" sz="3600" smtClean="0">
                <a:solidFill>
                  <a:srgbClr val="FAB001"/>
                </a:solidFill>
              </a:rPr>
              <a:t>Bad Fortune</a:t>
            </a:r>
          </a:p>
        </p:txBody>
      </p:sp>
      <p:sp>
        <p:nvSpPr>
          <p:cNvPr id="15362" name="Rectangle 3"/>
          <p:cNvSpPr>
            <a:spLocks noChangeArrowheads="1"/>
          </p:cNvSpPr>
          <p:nvPr/>
        </p:nvSpPr>
        <p:spPr bwMode="auto">
          <a:xfrm>
            <a:off x="1873250" y="6200775"/>
            <a:ext cx="53975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itchFamily="34" charset="0"/>
                <a:cs typeface="Arial" panose="020B0604020202020204" pitchFamily="34" charset="0"/>
              </a:rPr>
              <a:t>Photo courtesy of Frederuc Poirot (@flickr.com) - granted under creative commons licence – attribution</a:t>
            </a:r>
          </a:p>
        </p:txBody>
      </p:sp>
      <p:pic>
        <p:nvPicPr>
          <p:cNvPr id="15363" name="Picture 5" descr="1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685"/>
          <a:stretch>
            <a:fillRect/>
          </a:stretch>
        </p:blipFill>
        <p:spPr bwMode="auto">
          <a:xfrm>
            <a:off x="539750" y="1547813"/>
            <a:ext cx="8058150" cy="4652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>
                <a:solidFill>
                  <a:srgbClr val="FAB001"/>
                </a:solidFill>
              </a:rPr>
              <a:t>Offerings to the Kitchen God</a:t>
            </a:r>
          </a:p>
        </p:txBody>
      </p:sp>
      <p:sp>
        <p:nvSpPr>
          <p:cNvPr id="16386" name="Rectangle 3"/>
          <p:cNvSpPr>
            <a:spLocks noChangeArrowheads="1"/>
          </p:cNvSpPr>
          <p:nvPr/>
        </p:nvSpPr>
        <p:spPr bwMode="auto">
          <a:xfrm>
            <a:off x="1873250" y="6200775"/>
            <a:ext cx="53975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itchFamily="34" charset="0"/>
                <a:cs typeface="Arial" panose="020B0604020202020204" pitchFamily="34" charset="0"/>
              </a:rPr>
              <a:t>Photo courtesy of eggiepooh (@flickr.com) - granted under creative commons licence – attribution</a:t>
            </a:r>
          </a:p>
        </p:txBody>
      </p:sp>
      <p:pic>
        <p:nvPicPr>
          <p:cNvPr id="16387" name="Picture 5" descr="1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680"/>
          <a:stretch>
            <a:fillRect/>
          </a:stretch>
        </p:blipFill>
        <p:spPr bwMode="auto">
          <a:xfrm>
            <a:off x="2720975" y="1331913"/>
            <a:ext cx="3702050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>
                <a:solidFill>
                  <a:srgbClr val="FAB001"/>
                </a:solidFill>
              </a:rPr>
              <a:t>Lanterns Are Lit</a:t>
            </a:r>
          </a:p>
        </p:txBody>
      </p:sp>
      <p:sp>
        <p:nvSpPr>
          <p:cNvPr id="17410" name="Rectangle 3"/>
          <p:cNvSpPr>
            <a:spLocks noChangeArrowheads="1"/>
          </p:cNvSpPr>
          <p:nvPr/>
        </p:nvSpPr>
        <p:spPr bwMode="auto">
          <a:xfrm>
            <a:off x="1873250" y="6200775"/>
            <a:ext cx="53975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itchFamily="34" charset="0"/>
                <a:cs typeface="Arial" panose="020B0604020202020204" pitchFamily="34" charset="0"/>
              </a:rPr>
              <a:t>Photo courtesy of pellesten (@flickr.com) - granted under creative commons licence – attribution</a:t>
            </a:r>
          </a:p>
        </p:txBody>
      </p:sp>
      <p:pic>
        <p:nvPicPr>
          <p:cNvPr id="17411" name="Picture 5" descr="1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64"/>
          <a:stretch>
            <a:fillRect/>
          </a:stretch>
        </p:blipFill>
        <p:spPr bwMode="auto">
          <a:xfrm>
            <a:off x="539750" y="1276350"/>
            <a:ext cx="8054975" cy="492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>
                <a:solidFill>
                  <a:srgbClr val="FAB001"/>
                </a:solidFill>
              </a:rPr>
              <a:t>Dumplings Are Eaten</a:t>
            </a:r>
          </a:p>
        </p:txBody>
      </p:sp>
      <p:pic>
        <p:nvPicPr>
          <p:cNvPr id="18434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31" b="4631"/>
          <a:stretch>
            <a:fillRect/>
          </a:stretch>
        </p:blipFill>
        <p:spPr bwMode="auto">
          <a:xfrm>
            <a:off x="539750" y="1322388"/>
            <a:ext cx="8064500" cy="4878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>
                <a:solidFill>
                  <a:srgbClr val="FAB001"/>
                </a:solidFill>
              </a:rPr>
              <a:t>Fire Crackers</a:t>
            </a:r>
          </a:p>
        </p:txBody>
      </p:sp>
      <p:sp>
        <p:nvSpPr>
          <p:cNvPr id="19458" name="Rectangle 3"/>
          <p:cNvSpPr>
            <a:spLocks noChangeArrowheads="1"/>
          </p:cNvSpPr>
          <p:nvPr/>
        </p:nvSpPr>
        <p:spPr bwMode="auto">
          <a:xfrm>
            <a:off x="1873250" y="6200775"/>
            <a:ext cx="53975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itchFamily="34" charset="0"/>
                <a:cs typeface="Arial" panose="020B0604020202020204" pitchFamily="34" charset="0"/>
              </a:rPr>
              <a:t>Photo courtesy of vpickering (@flickr.com) - granted under creative commons licence – attribution</a:t>
            </a:r>
          </a:p>
        </p:txBody>
      </p:sp>
      <p:pic>
        <p:nvPicPr>
          <p:cNvPr id="19459" name="Picture 5" descr="1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0138" y="1339850"/>
            <a:ext cx="4403725" cy="486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>
                <a:solidFill>
                  <a:srgbClr val="FAB001"/>
                </a:solidFill>
              </a:rPr>
              <a:t>Red Envelopes</a:t>
            </a:r>
          </a:p>
        </p:txBody>
      </p:sp>
      <p:sp>
        <p:nvSpPr>
          <p:cNvPr id="20482" name="Rectangle 3"/>
          <p:cNvSpPr>
            <a:spLocks noChangeArrowheads="1"/>
          </p:cNvSpPr>
          <p:nvPr/>
        </p:nvSpPr>
        <p:spPr bwMode="auto">
          <a:xfrm>
            <a:off x="1873250" y="6200775"/>
            <a:ext cx="53975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itchFamily="34" charset="0"/>
                <a:cs typeface="Arial" panose="020B0604020202020204" pitchFamily="34" charset="0"/>
              </a:rPr>
              <a:t>Photo courtesy of imtfi (@flickr.com) - granted under creative commons licence – attribution</a:t>
            </a:r>
          </a:p>
        </p:txBody>
      </p:sp>
      <p:pic>
        <p:nvPicPr>
          <p:cNvPr id="20483" name="Picture 5" descr="1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569" b="4922"/>
          <a:stretch>
            <a:fillRect/>
          </a:stretch>
        </p:blipFill>
        <p:spPr bwMode="auto">
          <a:xfrm>
            <a:off x="2120900" y="1281113"/>
            <a:ext cx="4902200" cy="4919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>
                <a:solidFill>
                  <a:srgbClr val="FAB001"/>
                </a:solidFill>
              </a:rPr>
              <a:t>Traditional Dancing</a:t>
            </a:r>
          </a:p>
        </p:txBody>
      </p:sp>
      <p:sp>
        <p:nvSpPr>
          <p:cNvPr id="21506" name="Rectangle 3"/>
          <p:cNvSpPr>
            <a:spLocks noChangeArrowheads="1"/>
          </p:cNvSpPr>
          <p:nvPr/>
        </p:nvSpPr>
        <p:spPr bwMode="auto">
          <a:xfrm>
            <a:off x="1873250" y="6200775"/>
            <a:ext cx="53975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itchFamily="34" charset="0"/>
                <a:cs typeface="Arial" panose="020B0604020202020204" pitchFamily="34" charset="0"/>
              </a:rPr>
              <a:t>Photo courtesy of yewenyi (@flickr.com) - granted under creative commons licence – attribution</a:t>
            </a:r>
          </a:p>
        </p:txBody>
      </p:sp>
      <p:pic>
        <p:nvPicPr>
          <p:cNvPr id="21507" name="Picture 5" descr="1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1850" y="1260475"/>
            <a:ext cx="4930775" cy="494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>
                <a:solidFill>
                  <a:srgbClr val="FAB001"/>
                </a:solidFill>
              </a:rPr>
              <a:t>Fireworks</a:t>
            </a:r>
          </a:p>
        </p:txBody>
      </p:sp>
      <p:sp>
        <p:nvSpPr>
          <p:cNvPr id="22530" name="Rectangle 3"/>
          <p:cNvSpPr>
            <a:spLocks noChangeArrowheads="1"/>
          </p:cNvSpPr>
          <p:nvPr/>
        </p:nvSpPr>
        <p:spPr bwMode="auto">
          <a:xfrm>
            <a:off x="1873250" y="6200775"/>
            <a:ext cx="53975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itchFamily="34" charset="0"/>
                <a:cs typeface="Arial" panose="020B0604020202020204" pitchFamily="34" charset="0"/>
              </a:rPr>
              <a:t>Photo courtesy of stoneflower (@flickr.com) - granted under creative commons licence – attribution</a:t>
            </a:r>
          </a:p>
        </p:txBody>
      </p:sp>
      <p:pic>
        <p:nvPicPr>
          <p:cNvPr id="22531" name="Picture 5" descr="1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438" y="1222375"/>
            <a:ext cx="7477125" cy="497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25</TotalTime>
  <Words>261</Words>
  <Application>Microsoft Office PowerPoint</Application>
  <PresentationFormat>On-screen Show (4:3)</PresentationFormat>
  <Paragraphs>28</Paragraphs>
  <Slides>14</Slides>
  <Notes>1</Notes>
  <HiddenSlides>0</HiddenSlides>
  <MMClips>1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2" baseType="lpstr">
      <vt:lpstr>Calibri</vt:lpstr>
      <vt:lpstr>Twinkl</vt:lpstr>
      <vt:lpstr>Tuffy</vt:lpstr>
      <vt:lpstr>Sassoon Infant Rg</vt:lpstr>
      <vt:lpstr>Twinkl SemiBold</vt:lpstr>
      <vt:lpstr>Tuffy-TTF</vt:lpstr>
      <vt:lpstr>Arial</vt:lpstr>
      <vt:lpstr>Office Theme</vt:lpstr>
      <vt:lpstr>Guidance for Video/Audio in PowerPoints</vt:lpstr>
      <vt:lpstr>PowerPoint Presentation</vt:lpstr>
      <vt:lpstr>Dragon Dances</vt:lpstr>
      <vt:lpstr>PowerPoint Presentation</vt:lpstr>
      <vt:lpstr>Lion Dances</vt:lpstr>
      <vt:lpstr>House Cleaning to Sweep Away  Bad Fortune</vt:lpstr>
      <vt:lpstr>Offerings to the Kitchen God</vt:lpstr>
      <vt:lpstr>Lanterns Are Lit</vt:lpstr>
      <vt:lpstr>Dumplings Are Eaten</vt:lpstr>
      <vt:lpstr>Fire Crackers</vt:lpstr>
      <vt:lpstr>Red Envelopes</vt:lpstr>
      <vt:lpstr>Traditional Dancing</vt:lpstr>
      <vt:lpstr>Fireworks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Emily Harwood</dc:creator>
  <cp:lastModifiedBy>Janine Nayler</cp:lastModifiedBy>
  <cp:revision>6</cp:revision>
  <dcterms:created xsi:type="dcterms:W3CDTF">2018-02-05T13:00:05Z</dcterms:created>
  <dcterms:modified xsi:type="dcterms:W3CDTF">2021-02-08T10:38:06Z</dcterms:modified>
</cp:coreProperties>
</file>