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8" r:id="rId2"/>
    <p:sldId id="270" r:id="rId3"/>
    <p:sldId id="264" r:id="rId4"/>
    <p:sldId id="267" r:id="rId5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8"/>
      <p:bold r:id="rId9"/>
    </p:embeddedFon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Twinkl SemiBold" pitchFamily="2" charset="0"/>
      <p:bold r:id="rId14"/>
    </p:embeddedFont>
    <p:embeddedFont>
      <p:font typeface="Twinkl" panose="020B0604020202020204" pitchFamily="2" charset="0"/>
      <p:regular r:id="rId15"/>
      <p:bold r:id="rId1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  <p15:guide id="11" orient="horz" pos="3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80C1EB"/>
    <a:srgbClr val="18A0DB"/>
    <a:srgbClr val="FFFFFF"/>
    <a:srgbClr val="4AA1D9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362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  <p:guide orient="horz" pos="36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E42F9DD-9CAA-448F-9E53-90750F676F78}" type="datetimeFigureOut">
              <a:rPr lang="en-GB"/>
              <a:pPr>
                <a:defRPr/>
              </a:pPr>
              <a:t>13/07/2021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D673ABC-1BC8-48DF-ADD5-DA5147D024D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701B8D1-D417-4370-A73A-423C12EA679B}" type="datetimeFigureOut">
              <a:rPr lang="en-GB"/>
              <a:pPr>
                <a:defRPr/>
              </a:pPr>
              <a:t>13/07/2021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18BE0A9-CBC0-4A6E-898E-6E18C6A0FC6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8325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85960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035330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8141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Bee go"/>
          <p:cNvGrpSpPr>
            <a:grpSpLocks/>
          </p:cNvGrpSpPr>
          <p:nvPr/>
        </p:nvGrpSpPr>
        <p:grpSpPr bwMode="auto">
          <a:xfrm>
            <a:off x="3386138" y="4389438"/>
            <a:ext cx="2109787" cy="1292225"/>
            <a:chOff x="2503400" y="1690848"/>
            <a:chExt cx="2110546" cy="1291882"/>
          </a:xfrm>
        </p:grpSpPr>
        <p:pic>
          <p:nvPicPr>
            <p:cNvPr id="8220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Rectangle: Rounded Corners 2"/>
            <p:cNvSpPr/>
            <p:nvPr/>
          </p:nvSpPr>
          <p:spPr>
            <a:xfrm>
              <a:off x="2768607" y="2147927"/>
              <a:ext cx="1283161" cy="6618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go</a:t>
              </a:r>
              <a:endParaRPr lang="en-GB" dirty="0"/>
            </a:p>
          </p:txBody>
        </p:sp>
      </p:grpSp>
      <p:grpSp>
        <p:nvGrpSpPr>
          <p:cNvPr id="15" name="Bee to"/>
          <p:cNvGrpSpPr>
            <a:grpSpLocks/>
          </p:cNvGrpSpPr>
          <p:nvPr/>
        </p:nvGrpSpPr>
        <p:grpSpPr bwMode="auto">
          <a:xfrm>
            <a:off x="3352800" y="4418013"/>
            <a:ext cx="2109788" cy="1292225"/>
            <a:chOff x="2503400" y="1690848"/>
            <a:chExt cx="2110546" cy="1291882"/>
          </a:xfrm>
        </p:grpSpPr>
        <p:pic>
          <p:nvPicPr>
            <p:cNvPr id="8218" name="Picture 1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Rectangle: Rounded Corners 16"/>
            <p:cNvSpPr/>
            <p:nvPr/>
          </p:nvSpPr>
          <p:spPr>
            <a:xfrm>
              <a:off x="2768608" y="2147927"/>
              <a:ext cx="1283161" cy="6618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to</a:t>
              </a:r>
              <a:endParaRPr lang="en-GB" dirty="0"/>
            </a:p>
          </p:txBody>
        </p:sp>
      </p:grpSp>
      <p:grpSp>
        <p:nvGrpSpPr>
          <p:cNvPr id="18" name="Bee into"/>
          <p:cNvGrpSpPr>
            <a:grpSpLocks/>
          </p:cNvGrpSpPr>
          <p:nvPr/>
        </p:nvGrpSpPr>
        <p:grpSpPr bwMode="auto">
          <a:xfrm>
            <a:off x="3417888" y="4446588"/>
            <a:ext cx="2111375" cy="1290637"/>
            <a:chOff x="2503400" y="1690848"/>
            <a:chExt cx="2110546" cy="1291882"/>
          </a:xfrm>
        </p:grpSpPr>
        <p:pic>
          <p:nvPicPr>
            <p:cNvPr id="8216" name="Picture 1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Rectangle: Rounded Corners 19"/>
            <p:cNvSpPr/>
            <p:nvPr/>
          </p:nvSpPr>
          <p:spPr>
            <a:xfrm>
              <a:off x="2768408" y="2146900"/>
              <a:ext cx="1283784" cy="66262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into</a:t>
              </a:r>
              <a:endParaRPr lang="en-GB" dirty="0"/>
            </a:p>
          </p:txBody>
        </p:sp>
      </p:grpSp>
      <p:grpSp>
        <p:nvGrpSpPr>
          <p:cNvPr id="21" name="Bee no"/>
          <p:cNvGrpSpPr>
            <a:grpSpLocks/>
          </p:cNvGrpSpPr>
          <p:nvPr/>
        </p:nvGrpSpPr>
        <p:grpSpPr bwMode="auto">
          <a:xfrm>
            <a:off x="3451225" y="4446588"/>
            <a:ext cx="2111375" cy="1290637"/>
            <a:chOff x="2503400" y="1690848"/>
            <a:chExt cx="2110546" cy="1291882"/>
          </a:xfrm>
        </p:grpSpPr>
        <p:pic>
          <p:nvPicPr>
            <p:cNvPr id="8214" name="Picture 2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ectangle: Rounded Corners 22"/>
            <p:cNvSpPr/>
            <p:nvPr/>
          </p:nvSpPr>
          <p:spPr>
            <a:xfrm>
              <a:off x="2768409" y="2146900"/>
              <a:ext cx="1283783" cy="66262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no</a:t>
              </a:r>
              <a:endParaRPr lang="en-GB" dirty="0"/>
            </a:p>
          </p:txBody>
        </p:sp>
      </p:grpSp>
      <p:grpSp>
        <p:nvGrpSpPr>
          <p:cNvPr id="31" name="Bee the"/>
          <p:cNvGrpSpPr>
            <a:grpSpLocks/>
          </p:cNvGrpSpPr>
          <p:nvPr/>
        </p:nvGrpSpPr>
        <p:grpSpPr bwMode="auto">
          <a:xfrm>
            <a:off x="3451225" y="4446588"/>
            <a:ext cx="2111375" cy="1290637"/>
            <a:chOff x="2503400" y="1690848"/>
            <a:chExt cx="2110546" cy="1291882"/>
          </a:xfrm>
        </p:grpSpPr>
        <p:pic>
          <p:nvPicPr>
            <p:cNvPr id="8212" name="Picture 3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" name="Rectangle: Rounded Corners 32"/>
            <p:cNvSpPr/>
            <p:nvPr/>
          </p:nvSpPr>
          <p:spPr>
            <a:xfrm>
              <a:off x="2768409" y="2146900"/>
              <a:ext cx="1283783" cy="66262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the</a:t>
              </a:r>
              <a:endParaRPr lang="en-GB" dirty="0"/>
            </a:p>
          </p:txBody>
        </p:sp>
      </p:grpSp>
      <p:grpSp>
        <p:nvGrpSpPr>
          <p:cNvPr id="35" name="Bee I"/>
          <p:cNvGrpSpPr>
            <a:grpSpLocks/>
          </p:cNvGrpSpPr>
          <p:nvPr/>
        </p:nvGrpSpPr>
        <p:grpSpPr bwMode="auto">
          <a:xfrm>
            <a:off x="3352800" y="4446588"/>
            <a:ext cx="2109788" cy="1290637"/>
            <a:chOff x="2503400" y="1690848"/>
            <a:chExt cx="2110546" cy="1291882"/>
          </a:xfrm>
        </p:grpSpPr>
        <p:pic>
          <p:nvPicPr>
            <p:cNvPr id="8210" name="Picture 3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Rectangle: Rounded Corners 36"/>
            <p:cNvSpPr/>
            <p:nvPr/>
          </p:nvSpPr>
          <p:spPr>
            <a:xfrm>
              <a:off x="2768608" y="2146900"/>
              <a:ext cx="1283161" cy="66262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I</a:t>
              </a:r>
              <a:endParaRPr lang="en-GB" dirty="0"/>
            </a:p>
          </p:txBody>
        </p:sp>
      </p:grpSp>
      <p:grpSp>
        <p:nvGrpSpPr>
          <p:cNvPr id="39" name="Bee are"/>
          <p:cNvGrpSpPr>
            <a:grpSpLocks/>
          </p:cNvGrpSpPr>
          <p:nvPr/>
        </p:nvGrpSpPr>
        <p:grpSpPr bwMode="auto">
          <a:xfrm>
            <a:off x="3417888" y="4397375"/>
            <a:ext cx="2111375" cy="1292225"/>
            <a:chOff x="2503400" y="1690848"/>
            <a:chExt cx="2110546" cy="1291882"/>
          </a:xfrm>
        </p:grpSpPr>
        <p:pic>
          <p:nvPicPr>
            <p:cNvPr id="8208" name="Picture 3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" name="Rectangle: Rounded Corners 40"/>
            <p:cNvSpPr/>
            <p:nvPr/>
          </p:nvSpPr>
          <p:spPr>
            <a:xfrm>
              <a:off x="2768408" y="2147927"/>
              <a:ext cx="1283784" cy="66181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are</a:t>
              </a:r>
              <a:endParaRPr lang="en-GB" dirty="0"/>
            </a:p>
          </p:txBody>
        </p:sp>
      </p:grpSp>
      <p:grpSp>
        <p:nvGrpSpPr>
          <p:cNvPr id="42" name="Bee they"/>
          <p:cNvGrpSpPr>
            <a:grpSpLocks/>
          </p:cNvGrpSpPr>
          <p:nvPr/>
        </p:nvGrpSpPr>
        <p:grpSpPr bwMode="auto">
          <a:xfrm>
            <a:off x="3435350" y="4446588"/>
            <a:ext cx="2109788" cy="1290637"/>
            <a:chOff x="2503400" y="1690848"/>
            <a:chExt cx="2110546" cy="1291882"/>
          </a:xfrm>
        </p:grpSpPr>
        <p:pic>
          <p:nvPicPr>
            <p:cNvPr id="8206" name="Picture 4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" name="Rectangle: Rounded Corners 43"/>
            <p:cNvSpPr/>
            <p:nvPr/>
          </p:nvSpPr>
          <p:spPr>
            <a:xfrm>
              <a:off x="2768608" y="2146900"/>
              <a:ext cx="1283161" cy="66262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they</a:t>
              </a:r>
              <a:endParaRPr lang="en-GB" dirty="0"/>
            </a:p>
          </p:txBody>
        </p:sp>
      </p:grpSp>
      <p:grpSp>
        <p:nvGrpSpPr>
          <p:cNvPr id="45" name="Bee he"/>
          <p:cNvGrpSpPr>
            <a:grpSpLocks/>
          </p:cNvGrpSpPr>
          <p:nvPr/>
        </p:nvGrpSpPr>
        <p:grpSpPr bwMode="auto">
          <a:xfrm>
            <a:off x="3352800" y="4475163"/>
            <a:ext cx="2109788" cy="1292225"/>
            <a:chOff x="2503400" y="1690848"/>
            <a:chExt cx="2110546" cy="1291882"/>
          </a:xfrm>
        </p:grpSpPr>
        <p:pic>
          <p:nvPicPr>
            <p:cNvPr id="8204" name="Picture 4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" name="Rectangle: Rounded Corners 46"/>
            <p:cNvSpPr/>
            <p:nvPr/>
          </p:nvSpPr>
          <p:spPr>
            <a:xfrm>
              <a:off x="2768608" y="2147927"/>
              <a:ext cx="1283161" cy="6618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he</a:t>
              </a:r>
              <a:endParaRPr lang="en-GB" dirty="0"/>
            </a:p>
          </p:txBody>
        </p:sp>
      </p:grpSp>
      <p:pic>
        <p:nvPicPr>
          <p:cNvPr id="820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463" y="3086100"/>
            <a:ext cx="3267075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-2.77778E-7 0.00046 C -0.00417 -0.00301 -0.00694 -0.00463 -0.01059 -0.00764 C -0.01528 -0.01227 -0.01181 -0.01019 -0.01597 -0.01227 C -0.01684 -0.0132 -0.01753 -0.01458 -0.0184 -0.01551 C -0.01927 -0.0162 -0.02031 -0.01574 -0.02083 -0.01644 C -0.02153 -0.01736 -0.02153 -0.01898 -0.02222 -0.01991 C -0.02378 -0.02222 -0.02552 -0.02431 -0.02708 -0.02639 L -0.03177 -0.0331 C -0.03246 -0.03426 -0.03351 -0.03519 -0.0342 -0.03634 C -0.03455 -0.0375 -0.03507 -0.03866 -0.03576 -0.03982 C -0.03646 -0.04051 -0.03733 -0.0412 -0.03819 -0.0419 C -0.04167 -0.05139 -0.03767 -0.04213 -0.04219 -0.04861 C -0.04271 -0.04931 -0.04288 -0.05093 -0.04358 -0.05185 C -0.04427 -0.05278 -0.04531 -0.05301 -0.04601 -0.05394 C -0.04687 -0.05532 -0.04757 -0.05695 -0.04844 -0.05857 C -0.04896 -0.05949 -0.05 -0.05972 -0.05087 -0.06042 C -0.05486 -0.06667 -0.05104 -0.06389 -0.05538 -0.06597 C -0.06424 -0.08264 -0.05208 -0.05995 -0.06024 -0.07384 C -0.06215 -0.07708 -0.06389 -0.08032 -0.06562 -0.0838 C -0.06649 -0.08519 -0.06736 -0.08657 -0.06806 -0.0882 C -0.06892 -0.08958 -0.06927 -0.09144 -0.07049 -0.09236 C -0.07344 -0.09514 -0.07309 -0.09445 -0.07517 -0.09907 C -0.07587 -0.1007 -0.07604 -0.10232 -0.07674 -0.10347 C -0.07726 -0.10486 -0.07847 -0.10556 -0.07917 -0.10671 C -0.07986 -0.1081 -0.08003 -0.10995 -0.0809 -0.11111 C -0.08142 -0.1125 -0.08246 -0.11343 -0.08316 -0.11435 C -0.08368 -0.11551 -0.0842 -0.1169 -0.08455 -0.11782 C -0.08542 -0.11945 -0.08628 -0.12083 -0.08698 -0.12222 C -0.0908 -0.12963 -0.08681 -0.12153 -0.08941 -0.12894 C -0.09045 -0.13195 -0.09167 -0.1331 -0.0934 -0.13542 C -0.09496 -0.14213 -0.09306 -0.13542 -0.09566 -0.14213 C -0.0967 -0.14491 -0.0974 -0.14815 -0.09878 -0.1507 L -0.10365 -0.16065 C -0.10417 -0.16181 -0.10486 -0.16296 -0.10521 -0.16412 C -0.10556 -0.16505 -0.10556 -0.16644 -0.1059 -0.16759 C -0.1066 -0.16875 -0.10746 -0.16945 -0.10816 -0.1706 C -0.11007 -0.17755 -0.10781 -0.17014 -0.11163 -0.17732 C -0.11215 -0.1787 -0.1125 -0.18032 -0.11302 -0.18171 C -0.11389 -0.18287 -0.11476 -0.18357 -0.11545 -0.18495 C -0.11649 -0.18704 -0.11753 -0.18935 -0.11858 -0.19167 L -0.12344 -0.20139 L -0.12483 -0.20463 C -0.12552 -0.20579 -0.12621 -0.20695 -0.12656 -0.2081 C -0.12674 -0.20903 -0.12691 -0.21042 -0.12708 -0.21134 C -0.12778 -0.21296 -0.13073 -0.21782 -0.13125 -0.21898 C -0.13177 -0.22014 -0.13212 -0.22153 -0.13281 -0.22245 C -0.13351 -0.22338 -0.13455 -0.22454 -0.13524 -0.2257 C -0.1401 -0.23449 -0.13611 -0.23009 -0.14062 -0.23449 C -0.14462 -0.24259 -0.13941 -0.2331 -0.14549 -0.24005 C -0.14618 -0.24097 -0.14635 -0.24236 -0.14705 -0.24329 C -0.14844 -0.2456 -0.15017 -0.24769 -0.15174 -0.25 C -0.15243 -0.25093 -0.1533 -0.25232 -0.15417 -0.25324 C -0.1592 -0.2581 -0.15347 -0.25255 -0.15885 -0.25857 C -0.15972 -0.25995 -0.16111 -0.26065 -0.16198 -0.26204 C -0.16319 -0.26389 -0.16389 -0.2669 -0.16528 -0.26875 L -0.17222 -0.27847 L -0.17465 -0.28195 C -0.17552 -0.28287 -0.17639 -0.2838 -0.17708 -0.28519 C -0.1776 -0.28634 -0.17795 -0.28727 -0.17865 -0.28843 C -0.18472 -0.29699 -0.17691 -0.2831 -0.18316 -0.29398 C -0.18403 -0.29491 -0.1842 -0.2963 -0.1849 -0.29722 C -0.18646 -0.29954 -0.18802 -0.30162 -0.18976 -0.30394 C -0.19028 -0.30509 -0.19132 -0.30579 -0.19201 -0.30718 C -0.19236 -0.30833 -0.19288 -0.30949 -0.19358 -0.31042 C -0.19444 -0.31181 -0.19566 -0.3125 -0.1967 -0.31366 C -0.1974 -0.31458 -0.19844 -0.31505 -0.19913 -0.31597 C -0.20434 -0.32338 -0.19861 -0.31759 -0.20382 -0.32361 C -0.20451 -0.32454 -0.20556 -0.325 -0.20625 -0.32593 C -0.20694 -0.32685 -0.20781 -0.32801 -0.20868 -0.32917 C -0.2092 -0.32986 -0.21042 -0.33056 -0.21094 -0.33148 C -0.21163 -0.33241 -0.21267 -0.33357 -0.21319 -0.33472 C -0.21389 -0.33542 -0.21406 -0.33704 -0.21493 -0.33796 C -0.21615 -0.33958 -0.2184 -0.34051 -0.21979 -0.34236 C -0.22049 -0.34352 -0.22118 -0.34468 -0.22187 -0.3456 C -0.22535 -0.34931 -0.22639 -0.35 -0.22986 -0.35232 C -0.23021 -0.35324 -0.23021 -0.35486 -0.23073 -0.35556 C -0.23125 -0.35648 -0.23212 -0.35625 -0.23281 -0.35648 C -0.23854 -0.36042 -0.23194 -0.35764 -0.23854 -0.35995 C -0.24028 -0.36227 -0.24115 -0.36389 -0.24323 -0.36574 C -0.24392 -0.36597 -0.24479 -0.36597 -0.24566 -0.36667 C -0.24722 -0.36782 -0.24878 -0.36945 -0.25052 -0.37083 C -0.25121 -0.37153 -0.25191 -0.37269 -0.25295 -0.37315 C -0.25382 -0.37407 -0.25486 -0.37454 -0.2559 -0.37546 C -0.2566 -0.37593 -0.25746 -0.37708 -0.25833 -0.37755 C -0.25903 -0.37801 -0.2599 -0.37801 -0.26059 -0.3787 C -0.26389 -0.38079 -0.26181 -0.38079 -0.26354 -0.38079 " pathEditMode="relative" rAng="0" ptsTypes="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77" y="-19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0.00046 L 3.88889E-6 0.00023 C -0.00052 -0.00532 -0.00052 -0.01018 -0.00087 -0.01505 C -0.00157 -0.0206 -0.00191 -0.02268 -0.00261 -0.02731 C -0.00382 -0.03426 -0.00261 -0.03055 -0.00452 -0.03611 C -0.00521 -0.04282 -0.00521 -0.04514 -0.0066 -0.05069 C -0.00712 -0.05255 -0.00782 -0.05393 -0.00851 -0.05555 C -0.01146 -0.07477 -0.00816 -0.05509 -0.01077 -0.06667 C -0.01077 -0.06805 -0.01111 -0.06921 -0.01111 -0.0706 C -0.01146 -0.07222 -0.01181 -0.07384 -0.0125 -0.07523 C -0.0132 -0.07917 -0.01407 -0.07963 -0.01476 -0.08403 C -0.01511 -0.0875 -0.01476 -0.09097 -0.0158 -0.09398 C -0.01615 -0.09491 -0.0165 -0.09606 -0.01684 -0.09768 C -0.01719 -0.1 -0.01771 -0.10231 -0.01806 -0.10486 L -0.0191 -0.11227 C -0.01945 -0.11342 -0.01945 -0.11458 -0.01945 -0.11574 C -0.0198 -0.11805 -0.02101 -0.12315 -0.02136 -0.12569 C -0.02171 -0.12963 -0.02205 -0.13634 -0.02309 -0.13935 L -0.02414 -0.14305 C -0.02414 -0.1456 -0.02466 -0.14815 -0.02466 -0.15023 C -0.025 -0.15162 -0.02535 -0.15301 -0.02535 -0.15417 C -0.0257 -0.15741 -0.02605 -0.16088 -0.02639 -0.16366 L -0.029 -0.17893 C -0.029 -0.18009 -0.029 -0.18125 -0.02934 -0.18241 C -0.02969 -0.18495 -0.03004 -0.18866 -0.03039 -0.1912 C -0.03073 -0.19282 -0.03108 -0.19421 -0.0316 -0.19606 C -0.03195 -0.19722 -0.03195 -0.19861 -0.0323 -0.2 C -0.03264 -0.20092 -0.03299 -0.20208 -0.03334 -0.20324 C -0.03368 -0.20555 -0.03368 -0.20764 -0.03438 -0.20949 C -0.03559 -0.21412 -0.03664 -0.21667 -0.03768 -0.22037 C -0.03889 -0.22523 -0.04028 -0.23009 -0.04184 -0.23426 C -0.04323 -0.23842 -0.04462 -0.24282 -0.04653 -0.24653 C -0.04827 -0.25092 -0.05122 -0.25463 -0.05278 -0.26018 C -0.05382 -0.26458 -0.05486 -0.26921 -0.05677 -0.27384 C -0.05747 -0.27616 -0.05851 -0.27824 -0.05938 -0.28079 C -0.06077 -0.28495 -0.06146 -0.28935 -0.06268 -0.29352 C -0.06511 -0.3 -0.06407 -0.29653 -0.06632 -0.3044 C -0.06632 -0.30648 -0.06632 -0.3088 -0.06702 -0.31065 C -0.06736 -0.3125 -0.06841 -0.31273 -0.06875 -0.31412 C -0.06962 -0.31551 -0.06997 -0.31759 -0.07032 -0.31898 C -0.07066 -0.32106 -0.07136 -0.32245 -0.07205 -0.32407 C -0.0724 -0.32708 -0.07327 -0.33079 -0.07431 -0.33403 C -0.07431 -0.33565 -0.07466 -0.33727 -0.07535 -0.33866 C -0.0757 -0.34028 -0.07622 -0.34143 -0.07657 -0.34282 C -0.07691 -0.34398 -0.07691 -0.34583 -0.07726 -0.34745 C -0.07796 -0.34954 -0.079 -0.35046 -0.07986 -0.35255 C -0.08021 -0.35393 -0.08056 -0.35579 -0.08091 -0.35717 C -0.08125 -0.35856 -0.0816 -0.35972 -0.08195 -0.36111 C -0.0823 -0.36273 -0.08264 -0.36435 -0.08316 -0.36597 C -0.08386 -0.36759 -0.08455 -0.36921 -0.0849 -0.37083 C -0.08559 -0.37268 -0.08559 -0.375 -0.08594 -0.37708 C -0.08629 -0.37847 -0.08681 -0.37963 -0.08716 -0.38079 C -0.0875 -0.38217 -0.08785 -0.38403 -0.0882 -0.38565 C -0.09011 -0.39259 -0.0915 -0.39491 -0.09289 -0.40301 C -0.09289 -0.40417 -0.09289 -0.40532 -0.09323 -0.40648 C -0.0941 -0.40995 -0.09514 -0.41296 -0.09584 -0.41643 C -0.09618 -0.42153 -0.09584 -0.41898 -0.0974 -0.42384 C -0.0974 -0.42523 -0.09775 -0.42731 -0.09809 -0.4287 C -0.09844 -0.43194 -0.09983 -0.43495 -0.10035 -0.43866 C -0.1007 -0.44028 -0.1007 -0.4419 -0.1007 -0.44352 C -0.10209 -0.45208 -0.10139 -0.44467 -0.10278 -0.45208 C -0.10313 -0.45324 -0.10348 -0.45463 -0.10348 -0.45602 C -0.104 -0.4581 -0.10434 -0.46018 -0.10469 -0.46204 C -0.10504 -0.46342 -0.10539 -0.46505 -0.10573 -0.4669 C -0.10608 -0.46921 -0.10643 -0.47106 -0.10677 -0.47315 C -0.10764 -0.47477 -0.10834 -0.47639 -0.10868 -0.47801 C -0.11094 -0.49213 -0.10868 -0.4794 -0.11094 -0.49028 C -0.11129 -0.49213 -0.11164 -0.49444 -0.11198 -0.49653 C -0.11302 -0.49954 -0.11424 -0.50208 -0.11493 -0.50532 C -0.11528 -0.50764 -0.11528 -0.51042 -0.11598 -0.5125 C -0.11632 -0.51342 -0.11702 -0.51481 -0.11702 -0.51643 C -0.11789 -0.51875 -0.11789 -0.52106 -0.11858 -0.52338 C -0.11858 -0.525 -0.11858 -0.52592 -0.11893 -0.52708 C -0.11927 -0.52893 -0.11962 -0.53055 -0.11997 -0.53194 C -0.12032 -0.53333 -0.12032 -0.53472 -0.12032 -0.53588 C -0.12066 -0.53727 -0.12153 -0.53819 -0.12188 -0.53958 L -0.12361 -0.55046 C -0.12396 -0.55347 -0.12431 -0.55671 -0.12431 -0.55926 C -0.12431 -0.56042 -0.12431 -0.56157 -0.12431 -0.5625 " pathEditMode="relative" rAng="0" ptsTypes="AAAAAAAAAAAAAAAAAAAAAAAAAAAAAAAAAAAAAAAAAAAAAAAAAAAAAAAAAAAAAAAAAAAAAAAAAAAAAAA"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5" y="-28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0.00092 L -1.94444E-6 0.00046 C 0.00209 -0.00833 0.00417 -0.01782 0.0066 -0.02338 C 0.00834 -0.02801 0.01025 -0.02662 0.01163 -0.03264 C 0.01268 -0.03542 0.01354 -0.03935 0.01424 -0.04143 C 0.01615 -0.0456 0.01806 -0.0456 0.01945 -0.05023 C 0.02014 -0.05301 0.02101 -0.05694 0.02205 -0.05903 C 0.02361 -0.06319 0.02552 -0.06505 0.02726 -0.06852 L 0.02969 -0.07245 C 0.03073 -0.07384 0.0316 -0.07592 0.03229 -0.07731 C 0.03351 -0.0787 0.03455 -0.07986 0.03577 -0.08194 C 0.0375 -0.08403 0.03906 -0.08866 0.0408 -0.09074 C 0.05156 -0.10231 0.0382 -0.08866 0.05035 -0.09954 C 0.05174 -0.10092 0.0533 -0.10278 0.05469 -0.10347 C 0.0632 -0.11042 0.06754 -0.10972 0.07691 -0.11296 C 0.08038 -0.11366 0.08368 -0.11643 0.08715 -0.11713 L 0.11893 -0.11296 C 0.13785 -0.10903 0.12483 -0.11088 0.13611 -0.10347 C 0.14202 -0.10023 0.15018 -0.09745 0.15573 -0.09537 C 0.15834 -0.09282 0.16285 -0.08727 0.16528 -0.08611 C 0.16875 -0.08403 0.17222 -0.08333 0.1757 -0.08194 C 0.18351 -0.07176 0.17396 -0.08264 0.18768 -0.07245 C 0.18872 -0.07176 0.18993 -0.06921 0.19097 -0.06852 C 0.19358 -0.06643 0.19618 -0.06505 0.19879 -0.06366 C 0.20382 -0.05509 0.19879 -0.0625 0.2066 -0.05509 C 0.2099 -0.05162 0.21042 -0.04815 0.21424 -0.0463 C 0.21771 -0.04352 0.22118 -0.04282 0.22465 -0.04143 C 0.23542 -0.03009 0.23021 -0.03472 0.23993 -0.02801 C 0.25052 -0.0294 0.26111 -0.0294 0.2717 -0.03264 C 0.27327 -0.03264 0.27952 -0.04491 0.28021 -0.0463 L 0.28264 -0.05023 C 0.28368 -0.05231 0.28455 -0.05231 0.28525 -0.05509 C 0.28715 -0.06042 0.28854 -0.06921 0.29063 -0.07245 C 0.29219 -0.07592 0.2941 -0.07662 0.29584 -0.08194 C 0.2967 -0.08403 0.2974 -0.08866 0.29827 -0.09074 C 0.3 -0.09421 0.30191 -0.09421 0.3033 -0.09954 C 0.30834 -0.11643 0.30347 -0.10231 0.30851 -0.11296 C 0.30972 -0.11574 0.31094 -0.11967 0.31198 -0.12245 C 0.31372 -0.12592 0.31545 -0.12778 0.31719 -0.13055 L 0.31997 -0.13449 " pathEditMode="relative" rAng="0" ptsTypes="AAAAAAAAAAAAAAAAAAAAAAAAAAAAAAAAAAAAAAAA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90" y="-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0.00046 L -1.94444E-6 0.00023 L 0.00313 -0.02454 C 0.00313 -0.02662 0.0033 -0.02893 0.00382 -0.03079 L 0.01059 -0.0625 L 0.01233 -0.07037 C 0.01285 -0.07292 0.0132 -0.07616 0.01389 -0.0787 L 0.0158 -0.08426 C 0.01719 -0.09907 0.01528 -0.08657 0.0191 -0.09815 C 0.02153 -0.10602 0.02118 -0.10833 0.02309 -0.11643 C 0.02379 -0.11805 0.02431 -0.1206 0.025 -0.12222 C 0.0257 -0.12384 0.02656 -0.125 0.02761 -0.12616 C 0.02882 -0.13264 0.02952 -0.13727 0.0316 -0.14236 C 0.03247 -0.14398 0.03334 -0.14514 0.0342 -0.14606 C 0.03577 -0.15764 0.03386 -0.14722 0.03854 -0.1581 C 0.04393 -0.1713 0.03577 -0.15764 0.04254 -0.16805 C 0.04306 -0.17014 0.04358 -0.17199 0.04427 -0.17407 C 0.04653 -0.18032 0.04653 -0.17893 0.04913 -0.18403 C 0.05035 -0.18588 0.05156 -0.18796 0.05261 -0.18981 C 0.05434 -0.19282 0.05625 -0.19444 0.05764 -0.19792 C 0.06372 -0.21204 0.05608 -0.19491 0.06459 -0.20995 C 0.06528 -0.21157 0.06597 -0.21435 0.06684 -0.21574 C 0.06771 -0.2169 0.06858 -0.2169 0.06945 -0.21782 C 0.07066 -0.21875 0.0717 -0.22014 0.07275 -0.22199 C 0.07431 -0.22384 0.07552 -0.22616 0.07709 -0.22778 C 0.07847 -0.2294 0.08004 -0.23032 0.08125 -0.23171 C 0.08212 -0.23287 0.08299 -0.23472 0.08386 -0.23588 C 0.08559 -0.2375 0.08785 -0.23842 0.08976 -0.23958 C 0.09775 -0.2456 0.09167 -0.24259 0.09896 -0.2456 C 0.1 -0.24722 0.10122 -0.24884 0.10226 -0.25 C 0.10382 -0.25092 0.10504 -0.25092 0.1066 -0.25139 C 0.11268 -0.25532 0.10712 -0.25255 0.11406 -0.25579 C 0.1158 -0.25671 0.11754 -0.25694 0.1191 -0.25787 C 0.12031 -0.2581 0.12136 -0.25903 0.1224 -0.25926 C 0.13525 -0.26296 0.1632 -0.26342 0.17049 -0.26366 L 0.18559 -0.26574 L 0.2033 -0.26736 C 0.20573 -0.26782 0.20834 -0.26898 0.21077 -0.26967 C 0.21563 -0.27384 0.21094 -0.27014 0.2184 -0.27384 C 0.21945 -0.2743 0.22066 -0.275 0.22188 -0.27523 C 0.22379 -0.27639 0.2257 -0.27662 0.22761 -0.27755 C 0.22882 -0.27778 0.22986 -0.2787 0.23125 -0.27963 C 0.23229 -0.28055 0.23368 -0.28102 0.23525 -0.28171 C 0.23698 -0.28217 0.23854 -0.28287 0.24045 -0.28356 C 0.24288 -0.28472 0.24584 -0.28634 0.24879 -0.2875 C 0.25 -0.28819 0.25156 -0.28912 0.25295 -0.28935 C 0.26441 -0.29259 0.25521 -0.29005 0.26389 -0.29352 C 0.26545 -0.29444 0.26736 -0.29467 0.26875 -0.2956 C 0.26979 -0.29583 0.27066 -0.29699 0.27136 -0.29792 C 0.27361 -0.29838 0.27587 -0.30023 0.27795 -0.30139 C 0.27917 -0.30208 0.28056 -0.30255 0.2816 -0.30347 C 0.28281 -0.30486 0.2842 -0.30648 0.28577 -0.30741 C 0.28663 -0.3081 0.2875 -0.30856 0.2882 -0.30926 C 0.28924 -0.31042 0.29063 -0.31227 0.2915 -0.31342 C 0.29601 -0.31736 0.29705 -0.31667 0.3007 -0.31967 C 0.30486 -0.32222 0.30226 -0.32083 0.30677 -0.32546 C 0.31302 -0.33148 0.30452 -0.31991 0.31441 -0.33518 L 0.31719 -0.33866 " pathEditMode="relative" rAng="0" ptsTypes="AAAAAAAAAAAAAAAAAAAAAAAAAAAAAAAAAAAAAAAAAAAAAAAAAAAAAAAAAA">
                                      <p:cBhvr>
                                        <p:cTn id="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51" y="-1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06 0.00509 L 0.01806 0.00509 C 0.01806 0.00324 0.01928 -0.0118 0.0198 -0.01458 C 0.02014 -0.01667 0.02119 -0.01852 0.02171 -0.0206 C 0.02205 -0.02268 0.02223 -0.02477 0.02257 -0.02685 C 0.02431 -0.03611 0.02275 -0.02384 0.02431 -0.03542 C 0.02483 -0.03773 0.02483 -0.04028 0.02535 -0.04282 C 0.02553 -0.04398 0.02605 -0.04514 0.02622 -0.0463 C 0.02657 -0.04792 0.02691 -0.04954 0.02709 -0.05139 C 0.02952 -0.06643 0.02796 -0.05903 0.02987 -0.06713 C 0.03021 -0.07014 0.03039 -0.07292 0.03073 -0.07569 C 0.03125 -0.07824 0.03264 -0.0831 0.03264 -0.0831 C 0.03299 -0.08634 0.03316 -0.08958 0.03351 -0.09282 C 0.03369 -0.09421 0.03421 -0.09537 0.03455 -0.09653 C 0.0349 -0.09815 0.03525 -0.09977 0.03542 -0.10139 C 0.03577 -0.10417 0.03594 -0.10717 0.03629 -0.10995 C 0.03646 -0.11134 0.03698 -0.1125 0.03716 -0.11366 C 0.0375 -0.11528 0.03785 -0.1169 0.0382 -0.11852 C 0.03855 -0.1206 0.03855 -0.12268 0.03907 -0.12477 C 0.03959 -0.12685 0.04028 -0.1287 0.04098 -0.13079 C 0.0415 -0.13565 0.04184 -0.14074 0.04271 -0.14537 C 0.04306 -0.14676 0.04341 -0.14792 0.04358 -0.14907 C 0.0441 -0.15162 0.0441 -0.15417 0.04462 -0.15648 C 0.04497 -0.15903 0.04601 -0.16134 0.04636 -0.16389 C 0.04705 -0.16829 0.04757 -0.17315 0.04914 -0.17731 C 0.04983 -0.17893 0.05053 -0.18055 0.05105 -0.18217 C 0.05139 -0.1838 0.05139 -0.18542 0.05191 -0.18704 C 0.05244 -0.18842 0.0533 -0.18935 0.05382 -0.19074 C 0.06007 -0.20764 0.05209 -0.18773 0.05643 -0.20162 C 0.05764 -0.20509 0.05903 -0.20833 0.06025 -0.21157 C 0.06077 -0.21319 0.06146 -0.21481 0.06198 -0.21643 C 0.06268 -0.21852 0.06303 -0.2206 0.06389 -0.22245 C 0.06459 -0.22407 0.0658 -0.22477 0.06667 -0.22616 C 0.06771 -0.22801 0.06841 -0.23032 0.06928 -0.23241 C 0.07049 -0.23472 0.07188 -0.23727 0.07309 -0.23958 C 0.07362 -0.24097 0.07431 -0.2419 0.07483 -0.24329 C 0.07778 -0.25092 0.07553 -0.2456 0.07952 -0.25301 C 0.08004 -0.2544 0.08056 -0.25579 0.08125 -0.25671 C 0.08212 -0.25787 0.08316 -0.25833 0.08403 -0.25926 C 0.08525 -0.26157 0.08594 -0.26505 0.08768 -0.26667 L 0.09323 -0.27153 C 0.09497 -0.27847 0.09341 -0.2743 0.09966 -0.28241 L 0.10244 -0.28611 C 0.1033 -0.28727 0.10434 -0.28842 0.10521 -0.28981 C 0.10573 -0.29097 0.10625 -0.29236 0.10695 -0.29352 C 0.11112 -0.29907 0.11042 -0.2956 0.11528 -0.30092 C 0.11719 -0.30301 0.11893 -0.30579 0.12066 -0.3081 C 0.12205 -0.30972 0.12275 -0.3125 0.12448 -0.31296 L 0.12813 -0.31435 C 0.13421 -0.32245 0.129 -0.31643 0.13629 -0.32292 C 0.13768 -0.32407 0.13872 -0.32546 0.13994 -0.32639 C 0.14115 -0.32755 0.14254 -0.32778 0.14375 -0.32893 C 0.14966 -0.33472 0.14323 -0.33125 0.14914 -0.3338 C 0.15469 -0.3412 0.14879 -0.33426 0.1566 -0.34005 C 0.15782 -0.34097 0.15886 -0.34259 0.16025 -0.34352 C 0.16129 -0.34467 0.16268 -0.34514 0.16389 -0.34606 C 0.16476 -0.34676 0.16563 -0.34792 0.16667 -0.34861 C 0.17691 -0.35532 0.15973 -0.3419 0.17309 -0.35208 C 0.17396 -0.35301 0.17483 -0.3537 0.17587 -0.35463 C 0.17709 -0.35579 0.17813 -0.35741 0.17952 -0.35833 C 0.18091 -0.35926 0.18264 -0.35972 0.18403 -0.36065 C 0.18542 -0.3618 0.18646 -0.36342 0.18768 -0.36435 C 0.18889 -0.36528 0.19028 -0.36597 0.19132 -0.3669 C 0.19289 -0.36805 0.19445 -0.36944 0.19601 -0.3706 C 0.19688 -0.37106 0.19792 -0.37106 0.19879 -0.37176 C 0.19966 -0.37245 0.20053 -0.37361 0.20157 -0.3743 C 0.20382 -0.37592 0.2066 -0.37708 0.20886 -0.37917 C 0.20973 -0.37986 0.21077 -0.38079 0.21164 -0.38148 C 0.21285 -0.38264 0.21389 -0.38426 0.21528 -0.38518 C 0.21615 -0.38588 0.21702 -0.38611 0.21806 -0.38634 C 0.23004 -0.39838 0.21546 -0.38472 0.22448 -0.39143 C 0.23959 -0.40255 0.22327 -0.39097 0.23264 -0.4 C 0.23386 -0.40092 0.23525 -0.40139 0.23629 -0.40231 C 0.23768 -0.40347 0.23872 -0.40509 0.24011 -0.40602 C 0.2415 -0.40717 0.24323 -0.40741 0.24462 -0.40833 C 0.24601 -0.40949 0.24705 -0.41111 0.24827 -0.41204 C 0.24948 -0.41319 0.25087 -0.41366 0.25191 -0.41458 C 0.2533 -0.41574 0.25434 -0.41713 0.25556 -0.41829 C 0.25816 -0.42037 0.25938 -0.4206 0.26198 -0.42199 C 0.27257 -0.43611 0.25643 -0.41505 0.26841 -0.42801 C 0.27553 -0.43542 0.27153 -0.4338 0.27674 -0.43773 C 0.28004 -0.44028 0.28299 -0.4412 0.28594 -0.44514 C 0.29063 -0.45139 0.28803 -0.44907 0.29323 -0.45255 C 0.29497 -0.45532 0.29862 -0.46296 0.30157 -0.46597 C 0.3033 -0.46782 0.30695 -0.47083 0.30695 -0.47083 C 0.30764 -0.47199 0.30816 -0.47338 0.30886 -0.47454 C 0.31059 -0.47708 0.3125 -0.4794 0.31441 -0.48194 C 0.31563 -0.48356 0.31702 -0.48495 0.31806 -0.4868 C 0.32014 -0.49051 0.32257 -0.49398 0.32448 -0.49768 C 0.325 -0.49907 0.32553 -0.50023 0.32622 -0.50139 C 0.32796 -0.50393 0.33039 -0.50579 0.33178 -0.5088 C 0.33559 -0.51643 0.33334 -0.51597 0.33646 -0.51597 " pathEditMode="relative" ptsTypes="AAAAAAAAAAAAAAAAAAAAAAAAAAAAAAAAAA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59259E-6 L 3.05556E-6 0.00185 C 0.00104 -0.02106 0.00225 -0.03889 0.0033 -0.06018 C 0.00364 -0.06828 0.00364 -0.07963 0.00399 -0.08611 C 0.00486 -0.11065 0.00573 -0.13819 0.00694 -0.15625 C 0.00764 -0.16759 0.0085 -0.17569 0.00902 -0.19028 C 0.00955 -0.20185 0.00989 -0.21481 0.01059 -0.22453 C 0.01076 -0.2294 0.01128 -0.2294 0.01163 -0.23264 C 0.01215 -0.2375 0.0125 -0.2456 0.01302 -0.25069 C 0.01354 -0.25393 0.01406 -0.25393 0.01458 -0.25879 C 0.01493 -0.26365 0.01545 -0.27014 0.01597 -0.27662 C 0.01632 -0.27986 0.01666 -0.28148 0.01701 -0.28472 C 0.01753 -0.28958 0.01805 -0.29606 0.01857 -0.30115 C 0.01909 -0.30764 0.02066 -0.32222 0.02135 -0.32708 C 0.02239 -0.33356 0.02343 -0.33842 0.0243 -0.3449 C 0.02482 -0.34815 0.02534 -0.35 0.02587 -0.35324 C 0.02621 -0.35648 0.02656 -0.35972 0.02691 -0.36134 C 0.03038 -0.37916 0.02934 -0.36134 0.03385 -0.38727 C 0.0342 -0.39051 0.03472 -0.39213 0.03524 -0.39537 C 0.03559 -0.39861 0.03593 -0.40208 0.03628 -0.40532 C 0.03698 -0.40856 0.0375 -0.41018 0.03819 -0.41342 C 0.03871 -0.41666 0.03906 -0.4199 0.03958 -0.42153 C 0.04097 -0.42639 0.04218 -0.42801 0.04357 -0.43125 C 0.04479 -0.43287 0.046 -0.43611 0.04722 -0.43935 C 0.04791 -0.44097 0.04843 -0.44583 0.04913 -0.44745 C 0.05156 -0.45254 0.05416 -0.45416 0.05677 -0.45578 C 0.05816 -0.46227 0.06041 -0.47199 0.0618 -0.47361 C 0.06545 -0.47847 0.06909 -0.47847 0.07274 -0.48171 C 0.09288 -0.49953 0.071 -0.48657 0.10625 -0.49953 C 0.11076 -0.50625 0.11215 -0.50625 0.11649 -0.51597 C 0.12118 -0.52893 0.11753 -0.51921 0.12118 -0.53379 C 0.12205 -0.53703 0.12274 -0.53865 0.12378 -0.5419 L 0.12482 -0.55 " pathEditMode="relative" rAng="0" ptsTypes="AAAAAAAAAAAAAAAAAAAAAAAAAAAAAAA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33" y="-2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05 0.04652 L -0.02605 0.04676 C -0.04028 0.04004 -0.02882 0.04606 -0.03907 0.03912 C -0.04271 0.0368 -0.04063 0.03912 -0.0448 0.0368 C -0.04584 0.03611 -0.04688 0.03472 -0.04809 0.03426 C -0.04948 0.03356 -0.05122 0.03356 -0.05296 0.0331 C -0.06164 0.03055 -0.04809 0.0331 -0.06337 0.03055 C -0.07032 0.02546 -0.06372 0.02963 -0.07709 0.02708 C -0.07986 0.02639 -0.08264 0.02546 -0.08525 0.02453 C -0.09011 0.02314 -0.08802 0.02407 -0.09167 0.02222 L -0.15799 0.02338 C -0.15886 0.02338 -0.15955 0.0243 -0.16042 0.02453 C -0.16181 0.025 -0.1632 0.02523 -0.16441 0.02569 C -0.16615 0.02639 -0.16771 0.02731 -0.16927 0.02824 L -0.17171 0.02939 L -0.179 0.0331 C -0.17986 0.03356 -0.18073 0.03356 -0.18143 0.03426 C -0.1823 0.03518 -0.18299 0.03611 -0.18386 0.0368 C -0.18542 0.03773 -0.18716 0.03842 -0.18872 0.03912 C -0.19028 0.04004 -0.19202 0.04051 -0.19358 0.04166 C -0.19462 0.04236 -0.19566 0.04328 -0.19688 0.04398 C -0.19757 0.04467 -0.19844 0.04467 -0.19931 0.04537 C -0.20018 0.04606 -0.2007 0.04699 -0.20174 0.04768 C -0.20712 0.05231 -0.20278 0.04838 -0.2073 0.05139 C -0.20851 0.05208 -0.20955 0.05301 -0.21059 0.05393 C -0.21146 0.05439 -0.21546 0.05694 -0.21702 0.0574 C -0.21841 0.0581 -0.2198 0.05833 -0.22118 0.05879 C -0.22223 0.05949 -0.22309 0.06041 -0.22431 0.06111 C -0.22518 0.06157 -0.22587 0.06203 -0.22674 0.06227 C -0.22796 0.06319 -0.22934 0.06412 -0.23073 0.06481 C -0.2323 0.06574 -0.23403 0.0662 -0.23559 0.06736 C -0.24115 0.0706 -0.2382 0.06898 -0.24462 0.07222 C -0.24532 0.07245 -0.24601 0.07314 -0.24705 0.07338 L -0.25348 0.07569 C -0.25834 0.08078 -0.25313 0.07639 -0.26146 0.07939 C -0.27917 0.08611 -0.26059 0.08102 -0.27361 0.08426 C -0.28212 0.08958 -0.27309 0.08449 -0.28177 0.08796 C -0.28334 0.08865 -0.28473 0.09027 -0.28646 0.09051 L -0.29705 0.09166 C -0.30174 0.09398 -0.29861 0.09282 -0.3066 0.09282 " pathEditMode="relative" rAng="0" ptsTypes="AAAAAAAAAAAAAAAAAAAAAAAAAAAAAAAAAAAAAAAA">
                                      <p:cBhvr>
                                        <p:cTn id="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28" y="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0.01389 L -2.22222E-6 0.01435 C 0.00313 0.01088 0.00625 0.00695 0.00972 0.00486 C 0.01077 0.00394 0.01198 0.00347 0.01302 0.00255 C 0.01441 0.00116 0.01563 -0.00092 0.01702 -0.00231 C 0.01945 -0.00393 0.02205 -0.00532 0.02448 -0.00671 C 0.02552 -0.00741 0.02674 -0.00833 0.02778 -0.00926 C 0.02865 -0.00972 0.02952 -0.01111 0.03021 -0.01157 C 0.03507 -0.01319 0.0507 -0.01551 0.054 -0.01574 L 0.13056 -0.01366 C 0.13455 -0.01366 0.1382 -0.01273 0.14219 -0.01157 C 0.14358 -0.01111 0.14479 -0.00972 0.14618 -0.00926 C 0.15608 -0.00532 0.15156 -0.0088 0.15868 -0.0044 C 0.15972 -0.00347 0.16077 -0.00324 0.16198 -0.00231 C 0.16511 0.00093 0.16684 0.00301 0.17014 0.00486 C 0.17552 0.00741 0.17483 0.00556 0.17917 0.00949 L 0.18646 0.01667 C 0.1875 0.01713 0.1882 0.01829 0.18906 0.01875 C 0.19063 0.01968 0.19479 0.02176 0.19653 0.02315 C 0.19792 0.02454 0.19913 0.02616 0.20052 0.02801 C 0.20156 0.0294 0.20278 0.03148 0.20382 0.03287 C 0.20556 0.03426 0.20712 0.03426 0.20868 0.03495 C 0.22448 0.04329 0.21059 0.03681 0.22205 0.04213 C 0.22327 0.04329 0.22466 0.0456 0.22604 0.04653 C 0.22743 0.04769 0.22882 0.04815 0.23004 0.04908 C 0.23247 0.05046 0.23438 0.05255 0.23681 0.05347 C 0.24844 0.05926 0.23386 0.05208 0.24827 0.05833 C 0.24983 0.0588 0.25156 0.05949 0.25313 0.06042 C 0.25903 0.06389 0.25382 0.06273 0.26129 0.06528 C 0.26424 0.0662 0.26702 0.06667 0.26962 0.06759 C 0.27136 0.06783 0.27292 0.06968 0.27466 0.06968 C 0.29393 0.07269 0.30174 0.07199 0.31997 0.07199 " pathEditMode="relative" rAng="0" ptsTypes="AAAAAAAAAAAAAAAAAAAAAAAAAAAAAAAA">
                                      <p:cBhvr>
                                        <p:cTn id="3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90" y="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7.40741E-7 L -4.44444E-6 0.00046 C -0.00243 -0.00509 -0.00451 -0.00972 -0.00625 -0.01482 C -0.01093 -0.02662 -0.00677 -0.01945 -0.01215 -0.03056 C -0.01822 -0.04236 -0.01527 -0.03588 -0.02361 -0.04653 C -0.02534 -0.04838 -0.02656 -0.0507 -0.02795 -0.05324 C -0.03177 -0.05972 -0.03055 -0.05949 -0.03472 -0.06482 C -0.03576 -0.06597 -0.03645 -0.06667 -0.0375 -0.06759 C -0.03854 -0.06898 -0.03958 -0.07037 -0.04079 -0.07176 C -0.04166 -0.07222 -0.04253 -0.07245 -0.0434 -0.07292 C -0.04461 -0.07384 -0.04583 -0.07454 -0.04687 -0.07546 C -0.04791 -0.07639 -0.04843 -0.07732 -0.04947 -0.07801 C -0.05121 -0.0794 -0.05295 -0.07986 -0.05468 -0.08079 C -0.05538 -0.08102 -0.05642 -0.08148 -0.05711 -0.08218 C -0.06284 -0.08681 -0.06215 -0.08611 -0.071 -0.09028 C -0.07309 -0.09074 -0.075 -0.09167 -0.07708 -0.09259 C -0.07812 -0.09352 -0.07916 -0.09491 -0.08055 -0.09537 C -0.08263 -0.0963 -0.08506 -0.0963 -0.08732 -0.09676 C -0.09253 -0.09792 -0.08906 -0.09769 -0.09409 -0.1007 C -0.09618 -0.10185 -0.1 -0.10255 -0.10208 -0.10324 C -0.1125 -0.10764 -0.10173 -0.10463 -0.11319 -0.10718 C -0.1217 -0.1125 -0.11336 -0.10764 -0.121 -0.11111 C -0.12691 -0.11412 -0.13125 -0.11759 -0.13819 -0.11921 C -0.13975 -0.11945 -0.14166 -0.11991 -0.14322 -0.1206 C -0.14618 -0.12107 -0.14913 -0.12199 -0.15191 -0.12315 C -0.15312 -0.12338 -0.15434 -0.12431 -0.1552 -0.12454 C -0.15816 -0.125 -0.16059 -0.125 -0.16319 -0.1257 C -0.16701 -0.12732 -0.1717 -0.12917 -0.17534 -0.12963 L -0.18298 -0.13125 C -0.19409 -0.13796 -0.18281 -0.13171 -0.20711 -0.13634 C -0.20937 -0.13681 -0.21163 -0.13727 -0.21388 -0.13773 C -0.22621 -0.13935 -0.26545 -0.1412 -0.26736 -0.1412 L -0.29027 -0.1412 " pathEditMode="relative" rAng="0" ptsTypes="AAAAAAAAAAAAAAAAAAAAAAAAAAAAAAAAA">
                                      <p:cBhvr>
                                        <p:cTn id="3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14" y="-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Bee her"/>
          <p:cNvGrpSpPr>
            <a:grpSpLocks/>
          </p:cNvGrpSpPr>
          <p:nvPr/>
        </p:nvGrpSpPr>
        <p:grpSpPr bwMode="auto">
          <a:xfrm>
            <a:off x="3332163" y="4456113"/>
            <a:ext cx="2109787" cy="1290637"/>
            <a:chOff x="2503400" y="1690848"/>
            <a:chExt cx="2110546" cy="1291882"/>
          </a:xfrm>
        </p:grpSpPr>
        <p:pic>
          <p:nvPicPr>
            <p:cNvPr id="9244" name="Picture 4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" name="Rectangle: Rounded Corners 48"/>
            <p:cNvSpPr/>
            <p:nvPr/>
          </p:nvSpPr>
          <p:spPr>
            <a:xfrm>
              <a:off x="2768607" y="2146900"/>
              <a:ext cx="1283161" cy="66262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her</a:t>
              </a:r>
              <a:endParaRPr lang="en-GB" dirty="0"/>
            </a:p>
          </p:txBody>
        </p:sp>
      </p:grpSp>
      <p:grpSp>
        <p:nvGrpSpPr>
          <p:cNvPr id="44" name="Bee you"/>
          <p:cNvGrpSpPr>
            <a:grpSpLocks/>
          </p:cNvGrpSpPr>
          <p:nvPr/>
        </p:nvGrpSpPr>
        <p:grpSpPr bwMode="auto">
          <a:xfrm>
            <a:off x="3373438" y="4487863"/>
            <a:ext cx="2109787" cy="1292225"/>
            <a:chOff x="2503400" y="1690848"/>
            <a:chExt cx="2110546" cy="1291882"/>
          </a:xfrm>
        </p:grpSpPr>
        <p:pic>
          <p:nvPicPr>
            <p:cNvPr id="9242" name="Picture 4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6" name="Rectangle: Rounded Corners 45"/>
            <p:cNvSpPr/>
            <p:nvPr/>
          </p:nvSpPr>
          <p:spPr>
            <a:xfrm>
              <a:off x="2768607" y="2147927"/>
              <a:ext cx="1283161" cy="6618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you</a:t>
              </a:r>
              <a:endParaRPr lang="en-GB" dirty="0"/>
            </a:p>
          </p:txBody>
        </p:sp>
      </p:grpSp>
      <p:grpSp>
        <p:nvGrpSpPr>
          <p:cNvPr id="41" name="Bee my"/>
          <p:cNvGrpSpPr>
            <a:grpSpLocks/>
          </p:cNvGrpSpPr>
          <p:nvPr/>
        </p:nvGrpSpPr>
        <p:grpSpPr bwMode="auto">
          <a:xfrm>
            <a:off x="3479800" y="4470400"/>
            <a:ext cx="2111375" cy="1292225"/>
            <a:chOff x="2503400" y="1690848"/>
            <a:chExt cx="2110546" cy="1291882"/>
          </a:xfrm>
        </p:grpSpPr>
        <p:pic>
          <p:nvPicPr>
            <p:cNvPr id="9240" name="Picture 4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Rectangle: Rounded Corners 42"/>
            <p:cNvSpPr/>
            <p:nvPr/>
          </p:nvSpPr>
          <p:spPr>
            <a:xfrm>
              <a:off x="2768409" y="2147927"/>
              <a:ext cx="1283783" cy="66181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my</a:t>
              </a:r>
              <a:endParaRPr lang="en-GB" dirty="0"/>
            </a:p>
          </p:txBody>
        </p:sp>
      </p:grpSp>
      <p:grpSp>
        <p:nvGrpSpPr>
          <p:cNvPr id="50" name="Bee all"/>
          <p:cNvGrpSpPr>
            <a:grpSpLocks/>
          </p:cNvGrpSpPr>
          <p:nvPr/>
        </p:nvGrpSpPr>
        <p:grpSpPr bwMode="auto">
          <a:xfrm>
            <a:off x="3330575" y="4448175"/>
            <a:ext cx="2109788" cy="1292225"/>
            <a:chOff x="2503400" y="1690848"/>
            <a:chExt cx="2110546" cy="1291882"/>
          </a:xfrm>
        </p:grpSpPr>
        <p:pic>
          <p:nvPicPr>
            <p:cNvPr id="9238" name="Picture 5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2" name="Rectangle: Rounded Corners 51"/>
            <p:cNvSpPr/>
            <p:nvPr/>
          </p:nvSpPr>
          <p:spPr>
            <a:xfrm>
              <a:off x="2768608" y="2147927"/>
              <a:ext cx="1283161" cy="66181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all</a:t>
              </a:r>
              <a:endParaRPr lang="en-GB" dirty="0"/>
            </a:p>
          </p:txBody>
        </p:sp>
      </p:grpSp>
      <p:grpSp>
        <p:nvGrpSpPr>
          <p:cNvPr id="38" name="Bee me"/>
          <p:cNvGrpSpPr>
            <a:grpSpLocks/>
          </p:cNvGrpSpPr>
          <p:nvPr/>
        </p:nvGrpSpPr>
        <p:grpSpPr bwMode="auto">
          <a:xfrm>
            <a:off x="3438525" y="4452938"/>
            <a:ext cx="2109788" cy="1292225"/>
            <a:chOff x="2503400" y="1690848"/>
            <a:chExt cx="2110546" cy="1291882"/>
          </a:xfrm>
        </p:grpSpPr>
        <p:pic>
          <p:nvPicPr>
            <p:cNvPr id="9236" name="Picture 3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Rectangle: Rounded Corners 39"/>
            <p:cNvSpPr/>
            <p:nvPr/>
          </p:nvSpPr>
          <p:spPr>
            <a:xfrm>
              <a:off x="2768608" y="2147927"/>
              <a:ext cx="1283161" cy="6618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me</a:t>
              </a:r>
              <a:endParaRPr lang="en-GB" dirty="0"/>
            </a:p>
          </p:txBody>
        </p:sp>
      </p:grpSp>
      <p:grpSp>
        <p:nvGrpSpPr>
          <p:cNvPr id="28" name="Bee be"/>
          <p:cNvGrpSpPr>
            <a:grpSpLocks/>
          </p:cNvGrpSpPr>
          <p:nvPr/>
        </p:nvGrpSpPr>
        <p:grpSpPr bwMode="auto">
          <a:xfrm>
            <a:off x="3352800" y="4475163"/>
            <a:ext cx="2109788" cy="1292225"/>
            <a:chOff x="2503400" y="1690848"/>
            <a:chExt cx="2110546" cy="1291882"/>
          </a:xfrm>
        </p:grpSpPr>
        <p:pic>
          <p:nvPicPr>
            <p:cNvPr id="9234" name="Picture 2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Rectangle: Rounded Corners 29"/>
            <p:cNvSpPr/>
            <p:nvPr/>
          </p:nvSpPr>
          <p:spPr>
            <a:xfrm>
              <a:off x="2768608" y="2147927"/>
              <a:ext cx="1283161" cy="6618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be</a:t>
              </a:r>
              <a:endParaRPr lang="en-GB" dirty="0"/>
            </a:p>
          </p:txBody>
        </p:sp>
      </p:grpSp>
      <p:grpSp>
        <p:nvGrpSpPr>
          <p:cNvPr id="25" name="Bee was"/>
          <p:cNvGrpSpPr>
            <a:grpSpLocks/>
          </p:cNvGrpSpPr>
          <p:nvPr/>
        </p:nvGrpSpPr>
        <p:grpSpPr bwMode="auto">
          <a:xfrm>
            <a:off x="3352800" y="4432300"/>
            <a:ext cx="2109788" cy="1292225"/>
            <a:chOff x="2503400" y="1690848"/>
            <a:chExt cx="2110546" cy="1291882"/>
          </a:xfrm>
        </p:grpSpPr>
        <p:pic>
          <p:nvPicPr>
            <p:cNvPr id="9232" name="Picture 2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Rectangle: Rounded Corners 26"/>
            <p:cNvSpPr/>
            <p:nvPr/>
          </p:nvSpPr>
          <p:spPr>
            <a:xfrm>
              <a:off x="2768608" y="2147927"/>
              <a:ext cx="1283161" cy="66181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was</a:t>
              </a:r>
              <a:endParaRPr lang="en-GB" dirty="0"/>
            </a:p>
          </p:txBody>
        </p:sp>
      </p:grpSp>
      <p:grpSp>
        <p:nvGrpSpPr>
          <p:cNvPr id="22" name="Bee we"/>
          <p:cNvGrpSpPr>
            <a:grpSpLocks/>
          </p:cNvGrpSpPr>
          <p:nvPr/>
        </p:nvGrpSpPr>
        <p:grpSpPr bwMode="auto">
          <a:xfrm>
            <a:off x="3352800" y="4467225"/>
            <a:ext cx="2109788" cy="1292225"/>
            <a:chOff x="2503400" y="1690848"/>
            <a:chExt cx="2110546" cy="1291882"/>
          </a:xfrm>
        </p:grpSpPr>
        <p:pic>
          <p:nvPicPr>
            <p:cNvPr id="9230" name="Picture 2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Rectangle: Rounded Corners 23"/>
            <p:cNvSpPr/>
            <p:nvPr/>
          </p:nvSpPr>
          <p:spPr>
            <a:xfrm>
              <a:off x="2768608" y="2147927"/>
              <a:ext cx="1283161" cy="66181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we</a:t>
              </a:r>
              <a:endParaRPr lang="en-GB" dirty="0"/>
            </a:p>
          </p:txBody>
        </p:sp>
      </p:grpSp>
      <p:grpSp>
        <p:nvGrpSpPr>
          <p:cNvPr id="19" name="Bee she"/>
          <p:cNvGrpSpPr>
            <a:grpSpLocks/>
          </p:cNvGrpSpPr>
          <p:nvPr/>
        </p:nvGrpSpPr>
        <p:grpSpPr bwMode="auto">
          <a:xfrm>
            <a:off x="3352800" y="4465638"/>
            <a:ext cx="2109788" cy="1292225"/>
            <a:chOff x="2503400" y="1690848"/>
            <a:chExt cx="2110546" cy="1291882"/>
          </a:xfrm>
        </p:grpSpPr>
        <p:pic>
          <p:nvPicPr>
            <p:cNvPr id="9228" name="Picture 1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3400" y="1690848"/>
              <a:ext cx="2110546" cy="1291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Rectangle: Rounded Corners 20"/>
            <p:cNvSpPr/>
            <p:nvPr/>
          </p:nvSpPr>
          <p:spPr>
            <a:xfrm>
              <a:off x="2768608" y="2147927"/>
              <a:ext cx="1283161" cy="6618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 anchorCtr="1"/>
            <a:lstStyle/>
            <a:p>
              <a:pPr algn="ctr">
                <a:defRPr/>
              </a:pPr>
              <a:r>
                <a:rPr lang="en-GB" sz="4000" dirty="0">
                  <a:solidFill>
                    <a:schemeClr val="tx1"/>
                  </a:solidFill>
                  <a:latin typeface="Twinkl SemiBold" pitchFamily="2" charset="0"/>
                </a:rPr>
                <a:t>she</a:t>
              </a:r>
              <a:endParaRPr lang="en-GB" dirty="0"/>
            </a:p>
          </p:txBody>
        </p:sp>
      </p:grpSp>
      <p:pic>
        <p:nvPicPr>
          <p:cNvPr id="9227" name="Hive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463" y="3086100"/>
            <a:ext cx="3267075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0.00023 L -4.44444E-6 0.00023 C -0.00069 0.00116 -0.00104 0.00232 -0.00191 0.00324 C -0.00225 0.0037 -0.00312 0.00394 -0.00381 0.00417 C -0.00434 0.00463 -0.00503 0.00486 -0.00555 0.00532 C -0.00833 0.00718 -0.00607 0.00648 -0.0125 0.0088 C -0.01354 0.00903 -0.01423 0.00949 -0.01527 0.00972 C -0.02343 0.01157 -0.01822 0.00972 -0.025 0.01181 C -0.03003 0.01319 -0.02864 0.01366 -0.03663 0.01505 C -0.03819 0.01528 -0.03993 0.01551 -0.04131 0.01574 C -0.04843 0.01736 -0.04045 0.0162 -0.05191 0.01806 C -0.06059 0.01968 -0.05069 0.01782 -0.05816 0.01944 C -0.05902 0.01944 -0.06006 0.01968 -0.06076 0.01991 C -0.06145 0.01991 -0.0618 0.02014 -0.0625 0.02037 C -0.06336 0.0206 -0.06631 0.0213 -0.06701 0.02153 C -0.06892 0.02176 -0.07187 0.02199 -0.07326 0.02245 C -0.07413 0.02269 -0.07482 0.02315 -0.07604 0.02338 C -0.07847 0.02384 -0.08211 0.02407 -0.08402 0.02454 C -0.08576 0.02523 -0.08715 0.02569 -0.08941 0.02616 C -0.09375 0.02708 -0.09149 0.02662 -0.09566 0.02732 C -0.096 0.02755 -0.09566 0.02801 -0.09652 0.02801 C -0.09722 0.02824 -0.09895 0.02847 -0.1 0.02847 C -0.10104 0.0287 -0.10173 0.02894 -0.10277 0.02917 C -0.10468 0.02963 -0.10694 0.02986 -0.10902 0.03032 C -0.11545 0.03148 -0.11215 0.03079 -0.12135 0.03194 C -0.12256 0.03218 -0.12378 0.03241 -0.125 0.03241 C -0.12656 0.03264 -0.12795 0.03287 -0.12951 0.03287 C -0.13072 0.0331 -0.13177 0.03333 -0.13316 0.03333 C -0.13402 0.03357 -0.13541 0.03357 -0.13663 0.0338 C -0.13784 0.0338 -0.13906 0.03403 -0.1401 0.03426 C -0.14305 0.03449 -0.14618 0.03472 -0.14913 0.03495 C -0.15034 0.03519 -0.15138 0.03542 -0.1526 0.03542 C -0.16059 0.03634 -0.1552 0.03565 -0.16336 0.03634 C -0.16701 0.03657 -0.17048 0.03681 -0.17413 0.03727 L -0.17934 0.03773 C -0.18125 0.03773 -0.18316 0.03796 -0.18472 0.03819 C -0.19184 0.03889 -0.18454 0.03819 -0.19288 0.03889 C -0.19357 0.03889 -0.19444 0.03912 -0.19548 0.03912 C -0.19722 0.03912 -0.19913 0.03935 -0.20069 0.03935 C -0.2059 0.03982 -0.20069 0.03935 -0.20885 0.03982 C -0.21041 0.03982 -0.2118 0.04005 -0.21319 0.04005 C -0.2151 0.04005 -0.21684 0.04005 -0.21857 0.04028 C -0.21944 0.04028 -0.22031 0.04028 -0.22135 0.04028 C -0.22638 0.04051 -0.22847 0.04051 -0.23385 0.04074 C -0.23506 0.04074 -0.23611 0.04074 -0.23732 0.04074 C -0.24027 0.04097 -0.24322 0.04097 -0.24635 0.0412 C -0.24774 0.0412 -0.24913 0.0412 -0.25069 0.0412 L -0.25781 0.04144 C -0.25972 0.04144 -0.26128 0.04167 -0.26319 0.04167 C -0.26822 0.0419 -0.26562 0.0419 -0.27135 0.0419 C -0.27916 0.04259 -0.26927 0.0419 -0.28194 0.04259 L -0.2901 0.04306 C -0.29079 0.04306 -0.29166 0.04329 -0.29253 0.04329 C -0.29479 0.04329 -0.2967 0.04329 -0.29878 0.04329 C -0.30225 0.04352 -0.30538 0.04329 -0.3085 0.04329 " pathEditMode="relative" rAng="0" ptsTypes="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34" y="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55 0.04468 L 0.01355 0.04491 C 0.01355 0.03773 0.01355 0.03125 0.01407 0.02454 C 0.01424 0.02246 0.01528 0.0206 0.0158 0.01875 C 0.01684 0.01505 0.01771 0.01181 0.01841 0.00834 C 0.01875 0.00695 0.01893 0.00556 0.01928 0.00394 C 0.02414 -0.01111 0.01789 0.01227 0.02292 -0.00555 C 0.02327 -0.00694 0.02327 -0.00833 0.02379 -0.00949 C 0.02466 -0.01319 0.02657 -0.01666 0.02726 -0.02014 C 0.02761 -0.02153 0.02778 -0.02291 0.02796 -0.0243 C 0.0283 -0.02592 0.02952 -0.03472 0.03073 -0.03819 C 0.03125 -0.03958 0.03178 -0.04074 0.03247 -0.04236 C 0.03282 -0.04329 0.03299 -0.04421 0.03334 -0.04491 C 0.03386 -0.04606 0.03473 -0.04653 0.03507 -0.04768 C 0.03872 -0.05463 0.03212 -0.04444 0.03768 -0.0537 C 0.03872 -0.05555 0.04046 -0.05694 0.04132 -0.05879 C 0.04219 -0.06111 0.04462 -0.06782 0.04636 -0.07083 C 0.04757 -0.07245 0.04914 -0.07407 0.04983 -0.07592 C 0.05053 -0.07708 0.05122 -0.07801 0.05174 -0.07963 C 0.05244 -0.08079 0.05278 -0.08241 0.05348 -0.08356 C 0.05452 -0.08565 0.0566 -0.08866 0.05782 -0.09051 C 0.05869 -0.09305 0.05886 -0.09421 0.06059 -0.09676 C 0.06112 -0.09791 0.06216 -0.09884 0.0632 -0.1 C 0.06407 -0.10347 0.06424 -0.1044 0.06563 -0.10787 C 0.0665 -0.10926 0.06754 -0.11065 0.06823 -0.11204 C 0.06893 -0.11296 0.06962 -0.11366 0.07014 -0.11458 C 0.07309 -0.1206 0.06997 -0.11759 0.07448 -0.12083 C 0.07587 -0.12523 0.07466 -0.12199 0.07865 -0.12754 C 0.07934 -0.12824 0.07987 -0.12916 0.08039 -0.13009 C 0.08125 -0.13148 0.08212 -0.13241 0.08299 -0.13379 C 0.08455 -0.1375 0.08316 -0.13518 0.08646 -0.13958 C 0.08994 -0.14444 0.08907 -0.14467 0.09532 -0.15069 C 0.09653 -0.15185 0.09775 -0.15301 0.09879 -0.15416 C 0.1 -0.15555 0.10035 -0.15717 0.10139 -0.15856 C 0.10278 -0.16018 0.10434 -0.16134 0.10591 -0.16273 C 0.10851 -0.16574 0.11077 -0.16944 0.11372 -0.17222 C 0.11632 -0.17477 0.11858 -0.17801 0.12171 -0.18009 C 0.12275 -0.18079 0.12396 -0.18171 0.12518 -0.18264 C 0.12622 -0.18356 0.12726 -0.18495 0.12865 -0.18611 C 0.12969 -0.18704 0.13091 -0.18773 0.13212 -0.18866 C 0.13316 -0.18958 0.13369 -0.19051 0.13473 -0.19143 C 0.13646 -0.19282 0.1382 -0.19375 0.13994 -0.19537 C 0.14132 -0.19722 0.14254 -0.19907 0.1441 -0.20069 C 0.1448 -0.20139 0.14601 -0.20185 0.14688 -0.20231 C 0.14983 -0.20463 0.15296 -0.20671 0.15556 -0.20926 C 0.16181 -0.21551 0.15625 -0.21018 0.16441 -0.21597 C 0.1658 -0.21736 0.16719 -0.21852 0.16875 -0.21944 C 0.16997 -0.2206 0.17171 -0.22129 0.17292 -0.22222 C 0.17865 -0.22592 0.17657 -0.22546 0.18264 -0.22893 C 0.18351 -0.2294 0.18438 -0.22963 0.18525 -0.23009 C 0.1875 -0.23171 0.18994 -0.23379 0.19237 -0.23495 C 0.19341 -0.23565 0.1948 -0.23611 0.19584 -0.2368 C 0.2007 -0.24004 0.19844 -0.23958 0.20261 -0.2419 C 0.20608 -0.24398 0.20695 -0.24375 0.21059 -0.24629 C 0.21146 -0.24699 0.21216 -0.24791 0.21303 -0.24884 C 0.21459 -0.24977 0.21615 -0.25046 0.21754 -0.25139 C 0.21875 -0.25231 0.2198 -0.25324 0.22101 -0.25416 C 0.2224 -0.25463 0.22396 -0.25463 0.22535 -0.25486 C 0.22761 -0.25602 0.23039 -0.25671 0.23247 -0.25833 C 0.23369 -0.25903 0.23455 -0.26018 0.23594 -0.26088 C 0.2382 -0.26227 0.2408 -0.26273 0.24289 -0.26412 C 0.24375 -0.26481 0.24462 -0.26574 0.24549 -0.26597 C 0.24723 -0.26666 0.24914 -0.26713 0.25087 -0.26782 C 0.25174 -0.26805 0.25261 -0.26898 0.2533 -0.26967 C 0.25799 -0.27199 0.25747 -0.27153 0.26112 -0.27291 C 0.26233 -0.27361 0.26337 -0.27477 0.26459 -0.27546 C 0.26546 -0.27592 0.2665 -0.27592 0.26719 -0.27639 C 0.26841 -0.27685 0.26962 -0.27731 0.27066 -0.27824 C 0.27205 -0.27893 0.27309 -0.27963 0.27431 -0.28055 C 0.28681 -0.28935 0.27066 -0.27731 0.28733 -0.29028 C 0.28855 -0.29097 0.28959 -0.2919 0.29098 -0.29259 C 0.29184 -0.29329 0.29271 -0.29375 0.29341 -0.29444 C 0.29445 -0.29537 0.29532 -0.29606 0.29619 -0.29699 C 0.29757 -0.29815 0.29914 -0.2993 0.30053 -0.30046 C 0.30452 -0.3037 0.30139 -0.30231 0.30573 -0.3037 C 0.31059 -0.31065 0.30434 -0.30231 0.31025 -0.30833 C 0.31077 -0.30879 0.31112 -0.30995 0.31181 -0.31065 C 0.31355 -0.3125 0.3158 -0.31389 0.31719 -0.31597 C 0.31789 -0.31666 0.31806 -0.31782 0.31893 -0.31852 C 0.31962 -0.31921 0.32171 -0.31991 0.32171 -0.31991 " pathEditMode="relative" rAng="0" ptsTypes="AAAAAAAAAAAAAAAAAAAAAAAAAAAAAAAAAAAAAAAAAAAAAAAAAAAAAAAAAAAAAAAAAAAAAAAAAAAAAAAA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99" y="-18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08 0.07153 L 0.00608 0.07176 C 0.00591 0.06273 0.00539 0.0537 0.00504 0.04468 C 0.00487 0.03843 0.00434 0.02106 0.004 0.01435 C 0.00382 0.01157 0.00365 0.00926 0.00348 0.00648 C 0.00313 -0.00255 0.00313 -0.01111 0.00296 -0.02014 C 0.00296 -0.0213 0.00261 -0.02245 0.00226 -0.02407 C 0.00122 -0.03866 0.00261 -0.02801 0.00139 -0.03681 C 0.00087 -0.04468 0.00053 -0.05278 0.00035 -0.06088 C 0.00018 -0.06505 -4.44444E-6 -0.06921 -0.00017 -0.07361 C -0.00034 -0.07662 -0.00069 -0.07963 -0.00086 -0.08264 C -0.00104 -0.08611 -0.00104 -0.09005 -0.00138 -0.09375 C -0.00173 -0.10093 -0.00243 -0.10833 -0.00277 -0.11551 C -0.00312 -0.11759 -0.00347 -0.11991 -0.00347 -0.12176 C -0.00364 -0.12523 -0.00381 -0.12847 -0.00381 -0.13195 C -0.00416 -0.13611 -0.00451 -0.13935 -0.0052 -0.14329 C -0.00625 -0.17107 -0.0052 -0.13843 -0.0052 -0.19329 C -0.0052 -0.21435 -0.0052 -0.23565 -0.00555 -0.25671 C -0.00555 -0.25903 -0.00625 -0.27222 -0.00659 -0.2757 C -0.00677 -0.27824 -0.00746 -0.28056 -0.00763 -0.28333 C -0.00798 -0.2882 -0.0085 -0.29236 -0.00885 -0.29722 C -0.00902 -0.30116 -0.0092 -0.30509 -0.00937 -0.3088 C -0.00954 -0.31644 -0.00972 -0.3132 -0.01024 -0.32014 C -0.01059 -0.32245 -0.01059 -0.32546 -0.01076 -0.32778 C -0.01128 -0.33125 -0.0125 -0.33426 -0.01302 -0.33796 C -0.01475 -0.35278 -0.01336 -0.34144 -0.01493 -0.35301 C -0.01527 -0.3544 -0.01527 -0.35556 -0.01562 -0.35695 C -0.01614 -0.35903 -0.01666 -0.36111 -0.01718 -0.36343 C -0.01736 -0.36528 -0.01736 -0.36782 -0.0177 -0.36968 C -0.01805 -0.37153 -0.01892 -0.37315 -0.01927 -0.37477 C -0.01961 -0.37639 -0.01996 -0.37847 -0.02048 -0.37986 C -0.021 -0.38241 -0.02256 -0.3875 -0.02256 -0.38727 C -0.02395 -0.40093 -0.02187 -0.38565 -0.02465 -0.39514 C -0.02517 -0.39676 -0.02534 -0.39954 -0.02569 -0.40139 C -0.02604 -0.40278 -0.02638 -0.40394 -0.02673 -0.40532 C -0.02708 -0.40695 -0.02743 -0.40857 -0.02777 -0.41042 C -0.02812 -0.41181 -0.02864 -0.41273 -0.02881 -0.41412 C -0.02986 -0.41875 -0.02934 -0.425 -0.03159 -0.42824 L -0.03316 -0.43079 C -0.03333 -0.43195 -0.03333 -0.43333 -0.03368 -0.43449 C -0.03506 -0.4419 -0.03437 -0.43426 -0.03576 -0.44329 C -0.03593 -0.44491 -0.03593 -0.44699 -0.03628 -0.44861 C -0.03645 -0.44977 -0.03715 -0.45093 -0.03732 -0.45232 C -0.03941 -0.46227 -0.03732 -0.45579 -0.0401 -0.46273 C -0.0401 -0.46389 -0.0401 -0.46528 -0.04045 -0.46644 C -0.04114 -0.46898 -0.04253 -0.47292 -0.04305 -0.47523 C -0.04357 -0.47662 -0.04392 -0.4787 -0.04427 -0.48032 C -0.04531 -0.48472 -0.04687 -0.48843 -0.04739 -0.49306 C -0.04756 -0.49445 -0.04774 -0.49583 -0.04791 -0.49676 C -0.04843 -0.49931 -0.04947 -0.50116 -0.05 -0.50324 C -0.05017 -0.50509 -0.05052 -0.50671 -0.05052 -0.5081 C -0.05086 -0.51042 -0.05086 -0.5125 -0.05121 -0.51435 C -0.05138 -0.51597 -0.05191 -0.51713 -0.05225 -0.51829 C -0.05277 -0.5206 -0.05329 -0.52245 -0.05381 -0.52477 C -0.05434 -0.52778 -0.05451 -0.53218 -0.05486 -0.53495 C -0.05555 -0.54329 -0.05538 -0.53357 -0.05538 -0.54607 " pathEditMode="relative" rAng="0" ptsTypes="AAAAAAAAA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3" y="-30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71 0.04514 L 0.02171 0.04491 C 0.02483 0.04606 0.02744 0.04676 0.03125 0.04768 C 0.03195 0.04768 0.03316 0.04768 0.03369 0.04792 C 0.03473 0.04792 0.03559 0.04838 0.03646 0.04838 C 0.03716 0.04884 0.0382 0.04884 0.03907 0.04884 C 0.04445 0.05 0.04046 0.0493 0.04601 0.05 C 0.04983 0.05162 0.04532 0.05 0.05139 0.05093 C 0.05313 0.05116 0.05417 0.05162 0.05591 0.05162 C 0.05678 0.05208 0.05816 0.05208 0.05938 0.05255 C 0.06042 0.05255 0.06094 0.05278 0.06198 0.05278 C 0.0632 0.05278 0.06441 0.05278 0.06563 0.05324 C 0.07744 0.0544 0.05903 0.05255 0.07327 0.05417 C 0.0757 0.0544 0.07813 0.05486 0.08056 0.05532 C 0.08143 0.05532 0.0823 0.05532 0.08316 0.05579 C 0.08421 0.05579 0.08559 0.05579 0.08664 0.05579 C 0.09601 0.05648 0.0849 0.05579 0.09375 0.05648 C 0.09462 0.05648 0.09549 0.05694 0.09653 0.05694 C 0.09775 0.05694 0.09931 0.05694 0.10087 0.05694 C 0.10191 0.05741 0.10313 0.05741 0.10434 0.05741 C 0.10573 0.05741 0.1073 0.05764 0.10869 0.05764 C 0.1099 0.05764 0.11094 0.0581 0.11233 0.0581 C 0.11476 0.05856 0.11684 0.05856 0.11928 0.05856 C 0.12014 0.05856 0.12119 0.05903 0.12188 0.05903 C 0.12309 0.05903 0.12362 0.05926 0.12466 0.05926 C 0.12553 0.05926 0.12639 0.05926 0.12726 0.05926 C 0.12969 0.05972 0.13195 0.05972 0.13438 0.05972 C 0.13872 0.06042 0.13507 0.06018 0.14219 0.06042 C 0.14306 0.06042 0.14393 0.06088 0.1448 0.06088 C 0.14723 0.06088 0.14966 0.06088 0.15191 0.06134 L 0.15973 0.0618 C 0.16059 0.06204 0.16146 0.06204 0.1625 0.06204 C 0.16511 0.06204 0.16858 0.06204 0.17136 0.0625 C 0.17292 0.0625 0.17414 0.06296 0.1757 0.06296 C 0.17969 0.06343 0.18612 0.06343 0.18976 0.06343 C 0.1915 0.06343 0.19323 0.06366 0.19497 0.06366 C 0.19757 0.06366 0.19983 0.06366 0.20226 0.06366 C 0.2033 0.06366 0.20469 0.06412 0.20573 0.06412 C 0.21372 0.06412 0.22917 0.06458 0.23577 0.06458 C 0.24167 0.06505 0.23421 0.06458 0.24289 0.06505 C 0.24358 0.06505 0.24445 0.06505 0.24549 0.06528 C 0.25139 0.06528 0.26303 0.06574 0.26303 0.06528 C 0.26389 0.06574 0.26476 0.06574 0.26563 0.06574 C 0.27622 0.06667 0.27171 0.0662 0.28056 0.06667 C 0.29028 0.0669 0.28091 0.06667 0.28768 0.0669 C 0.28924 0.0669 0.29063 0.0669 0.29219 0.0669 C 0.29306 0.06736 0.29375 0.06736 0.2948 0.06736 C 0.29601 0.06736 0.29705 0.06736 0.29827 0.06736 C 0.3 0.06782 0.30174 0.06782 0.30348 0.06829 C 0.30452 0.06829 0.30556 0.06829 0.30625 0.06829 C 0.30712 0.06829 0.30782 0.06852 0.30886 0.06852 C 0.31042 0.06898 0.31268 0.06898 0.31424 0.06898 C 0.3158 0.06944 0.31737 0.06991 0.31962 0.06991 C 0.32431 0.07014 0.31997 0.06991 0.32483 0.0706 C 0.32587 0.0706 0.32709 0.07106 0.32813 0.07106 C 0.32952 0.07153 0.33039 0.07176 0.33178 0.07176 C 0.33247 0.07222 0.33351 0.07222 0.33438 0.07222 C 0.33525 0.07222 0.33629 0.07268 0.33698 0.07268 L 0.3382 0.07315 " pathEditMode="relative" rAng="0" ptsTypes="AAAAAAAAAAAAAAAAAAAAAAAAAAAAAAAAAAAAAAAAAAAAAAAAAAAAAAAAAAA">
                                      <p:cBhvr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16" y="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04 0.0625 L -0.00504 0.06273 C -0.0059 0.05972 -0.00625 0.05717 -0.00712 0.0544 C -0.00747 0.05324 -0.00851 0.05231 -0.00903 0.05116 C -0.0099 0.04838 -0.00938 0.0456 -0.01094 0.04305 C -0.01285 0.03958 -0.01302 0.03958 -0.01458 0.03565 C -0.01545 0.03403 -0.01736 0.0287 -0.01858 0.02708 C -0.01927 0.02592 -0.02066 0.025 -0.02135 0.02384 C -0.02413 0.01967 -0.02257 0.02037 -0.02535 0.01574 C -0.02639 0.01366 -0.0276 0.0118 -0.02899 0.00972 C -0.03264 0.00463 -0.03264 0.00579 -0.03663 0.00116 C -0.03785 -0.00046 -0.03889 -0.00208 -0.04045 -0.00371 C -0.04184 -0.00509 -0.04358 -0.00602 -0.04531 -0.00741 C -0.04653 -0.0088 -0.04757 -0.01019 -0.04896 -0.01158 C -0.05017 -0.01273 -0.05174 -0.01366 -0.05278 -0.01482 C -0.05347 -0.01574 -0.05382 -0.01667 -0.05469 -0.01759 C -0.05694 -0.02014 -0.05955 -0.02222 -0.06129 -0.025 C -0.06181 -0.02546 -0.06198 -0.02616 -0.06233 -0.02685 C -0.06285 -0.02801 -0.06337 -0.02917 -0.06406 -0.03033 C -0.06875 -0.03658 -0.0651 -0.03056 -0.06997 -0.03611 C -0.08021 -0.04815 -0.06875 -0.03519 -0.07361 -0.04213 C -0.07465 -0.04329 -0.07569 -0.04445 -0.07656 -0.0456 C -0.07726 -0.04653 -0.0776 -0.04769 -0.07847 -0.04884 C -0.08073 -0.05185 -0.08073 -0.05023 -0.0842 -0.05347 C -0.08542 -0.05463 -0.08646 -0.05695 -0.08698 -0.05833 C -0.08733 -0.05903 -0.0875 -0.05996 -0.08785 -0.06088 C -0.08837 -0.06158 -0.08941 -0.06204 -0.08993 -0.06296 C -0.09063 -0.06389 -0.09115 -0.06458 -0.09184 -0.06551 C -0.0934 -0.07153 -0.09167 -0.06597 -0.09462 -0.07292 C -0.09514 -0.07384 -0.09514 -0.07454 -0.09566 -0.07546 C -0.10052 -0.0831 -0.0967 -0.07523 -0.10035 -0.08148 C -0.10104 -0.08287 -0.10156 -0.08426 -0.10226 -0.08542 C -0.10313 -0.08704 -0.10434 -0.08866 -0.10521 -0.09005 C -0.10642 -0.09283 -0.1066 -0.09583 -0.10903 -0.09815 C -0.11597 -0.10556 -0.10972 -0.09861 -0.11563 -0.10625 C -0.11649 -0.10741 -0.11754 -0.10833 -0.11858 -0.10949 C -0.11944 -0.11088 -0.12049 -0.11227 -0.12118 -0.11343 C -0.12188 -0.11458 -0.1224 -0.11574 -0.12309 -0.1169 C -0.12517 -0.11945 -0.1283 -0.12153 -0.12986 -0.12431 C -0.13073 -0.12546 -0.1309 -0.12708 -0.13177 -0.12824 C -0.13247 -0.12917 -0.13385 -0.12986 -0.13455 -0.13079 C -0.13663 -0.1331 -0.13715 -0.13426 -0.13941 -0.13611 C -0.14063 -0.13727 -0.14201 -0.13843 -0.14323 -0.13935 C -0.14427 -0.14051 -0.14497 -0.14167 -0.14601 -0.14283 C -0.14688 -0.14375 -0.14809 -0.14468 -0.14896 -0.1456 C -0.14983 -0.14653 -0.15052 -0.14769 -0.15174 -0.14884 C -0.15313 -0.15 -0.15521 -0.15093 -0.15642 -0.15232 C -0.1599 -0.15533 -0.15851 -0.15671 -0.16215 -0.15949 C -0.16337 -0.16019 -0.16493 -0.16065 -0.16597 -0.16158 C -0.16858 -0.1632 -0.16979 -0.16597 -0.17274 -0.16736 C -0.17396 -0.16806 -0.17535 -0.16875 -0.17639 -0.16945 C -0.17865 -0.17107 -0.17986 -0.17338 -0.18212 -0.17477 C -0.18472 -0.17662 -0.18767 -0.17824 -0.18976 -0.18009 C -0.19063 -0.18102 -0.19132 -0.18218 -0.19271 -0.18287 C -0.19549 -0.18472 -0.19948 -0.18565 -0.20226 -0.1875 C -0.2092 -0.19236 -0.20104 -0.18843 -0.20799 -0.19144 C -0.21076 -0.19468 -0.21163 -0.19583 -0.21736 -0.19884 C -0.21858 -0.19954 -0.21997 -0.2 -0.22118 -0.2007 C -0.22396 -0.20255 -0.22604 -0.20486 -0.22882 -0.20671 C -0.23073 -0.2081 -0.23333 -0.20926 -0.23542 -0.21088 C -0.23958 -0.21366 -0.24705 -0.22107 -0.25174 -0.22292 C -0.2533 -0.22338 -0.25469 -0.22408 -0.25642 -0.22477 C -0.26076 -0.22685 -0.26684 -0.23009 -0.26962 -0.23218 C -0.28125 -0.24005 -0.26771 -0.23102 -0.27639 -0.23611 C -0.27743 -0.23681 -0.27813 -0.2375 -0.27917 -0.2382 C -0.28038 -0.23889 -0.28177 -0.23958 -0.28299 -0.24005 C -0.28819 -0.24259 -0.28698 -0.24213 -0.29045 -0.24329 " pathEditMode="relative" rAng="0" ptsTypes="AAAAAAAAA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71" y="-1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68 0.05764 L -0.01268 0.05788 C -0.01163 0.05371 -0.01111 0.04977 -0.01007 0.04607 C -0.00903 0.04144 -0.00851 0.03658 -0.00747 0.03195 C -0.00591 0.02709 -0.00434 0.025 -0.00174 0.02038 C 0.00139 0.00741 0.00399 -0.00046 0.00399 -0.01504 C 0.00399 -0.03402 0.00243 -0.05277 0.00087 -0.07152 C 0.00087 -0.07361 -0.00122 -0.07546 -0.00174 -0.07754 C -0.00486 -0.08564 -0.00591 -0.09351 -0.01007 -0.10162 L -0.02101 -0.12245 C -0.02309 -0.12592 -0.02413 -0.12939 -0.02674 -0.13287 C -0.02934 -0.13657 -0.03247 -0.1405 -0.03455 -0.14421 C -0.03646 -0.14722 -0.03802 -0.15046 -0.04011 -0.1537 C -0.04167 -0.15625 -0.04375 -0.15879 -0.04584 -0.1618 C -0.04584 -0.16273 -0.05 -0.17708 -0.05104 -0.17893 C -0.05417 -0.18449 -0.06042 -0.18935 -0.06198 -0.19513 C -0.06302 -0.19768 -0.06354 -0.20046 -0.06511 -0.20324 C -0.07604 -0.22245 -0.0724 -0.21365 -0.08108 -0.22615 C -0.08525 -0.23148 -0.08837 -0.23703 -0.09202 -0.24236 C -0.0941 -0.2449 -0.09566 -0.24768 -0.09775 -0.25046 L -0.10295 -0.25717 C -0.104 -0.26018 -0.10452 -0.26273 -0.10608 -0.26527 C -0.11181 -0.27615 -0.10973 -0.26851 -0.11702 -0.27685 C -0.11788 -0.27847 -0.11841 -0.27986 -0.11945 -0.28148 C -0.12101 -0.28333 -0.12361 -0.28541 -0.12518 -0.28726 C -0.1283 -0.29189 -0.13038 -0.29652 -0.13351 -0.30115 C -0.13403 -0.30254 -0.13507 -0.30416 -0.13611 -0.30555 C -0.13716 -0.30694 -0.1382 -0.3081 -0.13872 -0.30925 C -0.13976 -0.31111 -0.14028 -0.31296 -0.14132 -0.31504 C -0.14288 -0.31712 -0.14549 -0.31967 -0.14705 -0.32175 C -0.1507 -0.32708 -0.14913 -0.32777 -0.15538 -0.33333 C -0.15643 -0.33472 -0.15886 -0.33587 -0.16042 -0.3368 C -0.16354 -0.34143 -0.16511 -0.34629 -0.16875 -0.35069 C -0.17188 -0.35462 -0.17292 -0.35578 -0.17709 -0.35995 C -0.17865 -0.36157 -0.18073 -0.36296 -0.18282 -0.36458 C -0.18334 -0.36643 -0.18438 -0.36828 -0.18542 -0.37013 C -0.1875 -0.37407 -0.19011 -0.37824 -0.19375 -0.38171 C -0.19532 -0.38333 -0.1974 -0.38495 -0.19879 -0.38634 C -0.19983 -0.38842 -0.19983 -0.39027 -0.20191 -0.39236 C -0.20295 -0.39351 -0.20608 -0.39421 -0.20712 -0.3956 C -0.2092 -0.39814 -0.20868 -0.40092 -0.20973 -0.4037 C -0.21077 -0.40486 -0.21181 -0.40601 -0.21285 -0.40717 C -0.21389 -0.40856 -0.21441 -0.41018 -0.21545 -0.41157 C -0.2165 -0.41365 -0.21702 -0.4155 -0.21806 -0.41759 C -0.21962 -0.41944 -0.22223 -0.42129 -0.22379 -0.42314 C -0.22587 -0.42569 -0.22795 -0.42777 -0.229 -0.43032 C -0.23212 -0.43495 -0.23264 -0.43912 -0.23473 -0.44398 C -0.23525 -0.4456 -0.23681 -0.44699 -0.23733 -0.44884 C -0.23837 -0.45046 -0.23872 -0.45254 -0.24028 -0.45439 C -0.24132 -0.45694 -0.24445 -0.45902 -0.24549 -0.46134 C -0.24653 -0.46319 -0.24705 -0.46527 -0.24809 -0.46712 C -0.24966 -0.46875 -0.25226 -0.47013 -0.25382 -0.47175 C -0.26059 -0.48032 -0.25747 -0.47939 -0.26216 -0.4868 C -0.26268 -0.48773 -0.26424 -0.48888 -0.26476 -0.49027 C -0.2658 -0.49236 -0.26632 -0.49467 -0.26736 -0.49722 C -0.26841 -0.49884 -0.26893 -0.50092 -0.27049 -0.50277 C -0.27205 -0.50532 -0.2757 -0.50972 -0.2757 -0.50972 C -0.27865 -0.5206 -0.2783 -0.51666 -0.2783 -0.52106 " pathEditMode="relative" rAng="0" ptsTypes="AAAAAAAAAAAAAAAAAAAAAAAAAAAAAAAAAAAAAAAAAAAAAAAAAAAAAAAAAA">
                                      <p:cBhvr>
                                        <p:cTn id="2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65" y="-2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45 0.05394 L 0.01945 0.05417 C 0.02205 0.05139 0.025 0.04908 0.02778 0.04653 C 0.02847 0.04583 0.02813 0.04491 0.02882 0.04421 C 0.03021 0.04283 0.03229 0.04167 0.03368 0.04028 C 0.03611 0.03773 0.0375 0.03426 0.04097 0.03241 C 0.04636 0.0287 0.04861 0.02732 0.05399 0.02199 C 0.05469 0.0213 0.05556 0.02014 0.05625 0.01945 C 0.05903 0.01713 0.06198 0.01482 0.06476 0.0125 C 0.06597 0.01134 0.06736 0.01042 0.0684 0.00926 C 0.06962 0.00787 0.07101 0.00648 0.07188 0.00509 C 0.07292 0.00394 0.07309 0.00232 0.07448 0.00139 C 0.08559 -0.00856 0.07222 0.00833 0.08403 -0.00509 C 0.08715 -0.00856 0.08958 -0.0125 0.09236 -0.0162 C 0.0934 -0.01782 0.0941 -0.01967 0.09601 -0.02106 C 0.09757 -0.02222 0.09913 -0.02361 0.1007 -0.025 C 0.10417 -0.02801 0.10677 -0.03148 0.11024 -0.03449 C 0.11163 -0.03542 0.1125 -0.0368 0.11389 -0.03773 C 0.11702 -0.04005 0.11979 -0.04236 0.12344 -0.04398 C 0.12587 -0.04514 0.12969 -0.04699 0.13177 -0.04792 C 0.13472 -0.05 0.13681 -0.05255 0.14011 -0.05347 C 0.14184 -0.05417 0.14358 -0.05463 0.14514 -0.05509 C 0.14896 -0.05717 0.15938 -0.06296 0.16424 -0.06551 C 0.16667 -0.0669 0.16875 -0.06829 0.17153 -0.06967 C 0.17622 -0.07176 0.18073 -0.07407 0.18577 -0.07592 C 0.1882 -0.07662 0.1908 -0.07731 0.19306 -0.07824 C 0.19531 -0.07917 0.19688 -0.08055 0.19896 -0.08148 C 0.20156 -0.08241 0.20452 -0.08287 0.20729 -0.0838 C 0.20972 -0.08449 0.21233 -0.08542 0.21458 -0.08634 C 0.21649 -0.08704 0.21858 -0.08773 0.22066 -0.08842 C 0.22292 -0.08935 0.22535 -0.09005 0.22761 -0.09097 C 0.22952 -0.09167 0.2309 -0.09282 0.23247 -0.09329 C 0.23403 -0.09375 0.23577 -0.09375 0.2375 -0.09398 C 0.23906 -0.09444 0.24063 -0.09537 0.24219 -0.09583 C 0.24948 -0.09792 0.24167 -0.09491 0.25174 -0.09815 C 0.25868 -0.10046 0.25174 -0.09907 0.26007 -0.10139 C 0.26493 -0.10255 0.27014 -0.10301 0.27431 -0.10463 C 0.28073 -0.10671 0.27761 -0.10579 0.28403 -0.10694 C 0.28646 -0.10787 0.28837 -0.10949 0.29115 -0.11018 C 0.29618 -0.11111 0.29393 -0.11042 0.29844 -0.1125 C 0.30174 -0.11898 0.29618 -0.1088 0.30677 -0.11944 C 0.30764 -0.12037 0.30816 -0.1213 0.3092 -0.12199 C 0.31146 -0.12361 0.31354 -0.12384 0.31632 -0.1243 C 0.31719 -0.125 0.31788 -0.12616 0.31875 -0.12685 C 0.31997 -0.12755 0.32153 -0.12778 0.3224 -0.12847 C 0.32552 -0.13079 0.3217 -0.13079 0.325 -0.13079 " pathEditMode="relative" rAng="0" ptsTypes="AAAAAAAAAAAAAAAAAAAAAAAAAAAAAAAAAAAAAAAAAAAAAA">
                                      <p:cBhvr>
                                        <p:cTn id="3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78" y="-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37 0.0463 L 0.00937 0.04676 C 0.01059 0.04213 0.0118 0.03773 0.01337 0.03356 C 0.01389 0.03218 0.01441 0.03125 0.01475 0.02986 C 0.01528 0.02731 0.01545 0.02454 0.01597 0.02199 C 0.01909 0.0088 0.02344 -0.00764 0.02569 -0.0213 C 0.02639 -0.02546 0.02691 -0.02986 0.02778 -0.03403 C 0.03021 -0.0463 0.0309 -0.04583 0.03403 -0.05833 C 0.03594 -0.06667 0.03732 -0.07546 0.03941 -0.0838 C 0.04062 -0.08843 0.04166 -0.09306 0.04271 -0.09792 C 0.04757 -0.12014 0.04184 -0.09815 0.04757 -0.12199 C 0.04861 -0.12639 0.05 -0.13032 0.05104 -0.13472 C 0.05191 -0.13889 0.05295 -0.14329 0.05382 -0.14745 C 0.05469 -0.15208 0.05538 -0.15694 0.05659 -0.16157 C 0.05764 -0.16644 0.05955 -0.1706 0.06076 -0.17546 C 0.0618 -0.18056 0.06215 -0.18588 0.06337 -0.19097 C 0.06475 -0.19583 0.06666 -0.2 0.06823 -0.20486 C 0.06944 -0.20903 0.07048 -0.21343 0.07153 -0.21782 C 0.07274 -0.22222 0.07396 -0.22685 0.07517 -0.23171 C 0.07604 -0.23588 0.07673 -0.24051 0.07778 -0.24444 C 0.07864 -0.24792 0.08021 -0.25093 0.08125 -0.25463 C 0.08229 -0.25833 0.0835 -0.26204 0.08472 -0.26597 C 0.08646 -0.27269 0.08784 -0.28009 0.0901 -0.28657 C 0.09114 -0.28889 0.09201 -0.2912 0.09288 -0.29421 C 0.0934 -0.29606 0.09357 -0.29861 0.09409 -0.30046 C 0.09548 -0.30417 0.09722 -0.30694 0.09826 -0.31065 C 0.10052 -0.31736 0.10243 -0.32431 0.10451 -0.33102 C 0.10555 -0.33403 0.10607 -0.33727 0.10729 -0.34005 C 0.11528 -0.35949 0.10764 -0.34051 0.11753 -0.36806 C 0.11857 -0.37106 0.11996 -0.37384 0.12083 -0.37685 C 0.12187 -0.37986 0.12274 -0.38287 0.12378 -0.38588 C 0.12812 -0.39861 0.12604 -0.3912 0.13125 -0.4037 C 0.13229 -0.40602 0.13316 -0.4088 0.13403 -0.41134 C 0.13489 -0.41435 0.13576 -0.41713 0.1368 -0.42037 C 0.13819 -0.42546 0.13923 -0.43102 0.14097 -0.43565 C 0.1467 -0.45185 0.1408 -0.43519 0.14566 -0.44954 C 0.14618 -0.45093 0.1467 -0.45208 0.14705 -0.45347 C 0.14774 -0.45556 0.14826 -0.45764 0.14913 -0.45995 C 0.14965 -0.46134 0.15069 -0.46204 0.15121 -0.46366 C 0.15278 -0.46759 0.15382 -0.47222 0.15538 -0.47639 C 0.15625 -0.47894 0.15694 -0.48171 0.15798 -0.48403 C 0.15868 -0.48565 0.15955 -0.4875 0.16007 -0.48912 C 0.16076 -0.4912 0.16146 -0.49352 0.16198 -0.4956 C 0.16354 -0.49954 0.1651 -0.50278 0.16614 -0.50694 C 0.16805 -0.51343 0.16701 -0.51065 0.16892 -0.51597 C 0.16944 -0.51921 0.16996 -0.52269 0.17031 -0.52616 C 0.17083 -0.53148 0.171 -0.53472 0.1717 -0.54028 C 0.17187 -0.5419 0.17222 -0.54352 0.17239 -0.54537 C 0.17274 -0.54769 0.17274 -0.55046 0.17309 -0.55301 C 0.17448 -0.56366 0.17448 -0.55741 0.17448 -0.56157 " pathEditMode="relative" rAng="0" ptsTypes="AAAAAAAAAAAAAAAAAAAAAAAAAAAAAAAAAAAAAAAAAAAAAAAAAA">
                                      <p:cBhvr>
                                        <p:cTn id="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47" y="-3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55 0.04375 L 0.00955 0.04399 C 0.01146 0.03959 0.01372 0.03588 0.01528 0.03149 C 0.0158 0.02987 0.01615 0.02801 0.01702 0.02639 C 0.02362 0.01297 0.01493 0.03542 0.02205 0.01667 C 0.02657 0.0051 0.02066 0.01922 0.02552 0.00579 C 0.02605 0.00348 0.02709 0.00139 0.02796 -0.00046 C 0.02865 -0.00185 0.02969 -0.00277 0.03056 -0.00416 C 0.03108 -0.00648 0.03108 -0.00902 0.03212 -0.01111 C 0.03542 -0.01736 0.03386 -0.01435 0.03646 -0.01967 C 0.03664 -0.02129 0.03681 -0.02314 0.03733 -0.02453 C 0.03837 -0.02847 0.04063 -0.0324 0.04237 -0.03564 C 0.04254 -0.03726 0.04271 -0.03888 0.04323 -0.04051 C 0.04549 -0.04907 0.0441 -0.04213 0.04653 -0.04907 C 0.04688 -0.05023 0.04705 -0.05162 0.0474 -0.05277 C 0.04809 -0.05486 0.04914 -0.05694 0.05 -0.05879 C 0.05139 -0.06898 0.05 -0.06111 0.05243 -0.06967 C 0.05452 -0.07662 0.05209 -0.0699 0.05417 -0.07824 C 0.05625 -0.0868 0.05504 -0.07963 0.05764 -0.0868 C 0.05799 -0.08796 0.05816 -0.08935 0.05834 -0.09051 C 0.06007 -0.09629 0.06025 -0.09537 0.0625 -0.10138 C 0.06389 -0.10463 0.06476 -0.1081 0.06598 -0.11134 C 0.0665 -0.11296 0.06702 -0.11435 0.06771 -0.11597 C 0.07188 -0.125 0.06667 -0.11388 0.07101 -0.12453 C 0.07205 -0.12708 0.07431 -0.13101 0.07535 -0.1331 C 0.07657 -0.1412 0.07518 -0.13518 0.07778 -0.14166 C 0.0783 -0.14328 0.079 -0.1449 0.07952 -0.14652 C 0.07987 -0.14768 0.07987 -0.14907 0.08039 -0.15023 C 0.08091 -0.15162 0.08212 -0.15254 0.08282 -0.15393 C 0.08716 -0.16944 0.0816 -0.15023 0.08716 -0.1662 C 0.0875 -0.16713 0.0875 -0.16851 0.08802 -0.16944 C 0.08855 -0.17083 0.08907 -0.17199 0.08959 -0.17314 C 0.09046 -0.17523 0.09132 -0.17731 0.09219 -0.17939 C 0.09323 -0.18194 0.09445 -0.18426 0.09549 -0.18657 C 0.09618 -0.18796 0.09671 -0.18912 0.09723 -0.19027 C 0.09809 -0.19282 0.09879 -0.19537 0.09983 -0.19768 C 0.10139 -0.20138 0.10382 -0.20463 0.10487 -0.20879 C 0.10625 -0.21435 0.10539 -0.2118 0.10834 -0.21851 C 0.10868 -0.21967 0.10921 -0.22083 0.1099 -0.22199 C 0.11077 -0.22338 0.11164 -0.2243 0.1125 -0.22569 C 0.11302 -0.22754 0.11337 -0.22986 0.11424 -0.23171 C 0.11493 -0.23356 0.1158 -0.23495 0.11667 -0.23657 C 0.11789 -0.23912 0.11893 -0.24143 0.12014 -0.24398 C 0.12101 -0.24606 0.12171 -0.24814 0.12257 -0.25 C 0.12309 -0.25138 0.12379 -0.25254 0.12431 -0.2537 C 0.12743 -0.2618 0.12431 -0.25555 0.12848 -0.26481 C 0.12917 -0.26643 0.13021 -0.26805 0.13108 -0.26967 C 0.1316 -0.27083 0.1323 -0.27199 0.13282 -0.27314 C 0.1349 -0.27893 0.13195 -0.27569 0.13612 -0.28287 C 0.13681 -0.28402 0.13785 -0.28449 0.13872 -0.28541 C 0.13924 -0.28865 0.13959 -0.29236 0.14115 -0.29513 C 0.14306 -0.29814 0.14532 -0.30046 0.14723 -0.3037 C 0.14792 -0.30532 0.14862 -0.30717 0.14966 -0.30856 C 0.15105 -0.31041 0.15261 -0.31157 0.15382 -0.31342 C 0.15452 -0.31458 0.15504 -0.31597 0.15556 -0.31713 C 0.15695 -0.31967 0.15816 -0.32245 0.15973 -0.32453 C 0.16129 -0.32615 0.1632 -0.32754 0.16493 -0.32916 C 0.16546 -0.33078 0.16563 -0.33263 0.1665 -0.33402 C 0.16806 -0.3368 0.1698 -0.33888 0.17153 -0.34143 C 0.1724 -0.34259 0.17344 -0.34375 0.17414 -0.34513 C 0.175 -0.34676 0.1757 -0.34861 0.17674 -0.35 C 0.17882 -0.35277 0.18143 -0.35439 0.18351 -0.35717 C 0.18507 -0.35972 0.18716 -0.3618 0.18855 -0.36458 C 0.18941 -0.3662 0.18993 -0.36805 0.19098 -0.36944 C 0.19184 -0.3706 0.19271 -0.37106 0.19358 -0.37199 C 0.1948 -0.37338 0.19584 -0.37546 0.19688 -0.37685 C 0.19775 -0.37777 0.19862 -0.37824 0.19948 -0.37916 C 0.20035 -0.38009 0.20105 -0.38171 0.20191 -0.38263 C 0.20313 -0.38402 0.20434 -0.38495 0.20539 -0.38634 C 0.20625 -0.38796 0.20695 -0.38981 0.20799 -0.3912 C 0.21285 -0.39907 0.21146 -0.39745 0.21632 -0.40115 C 0.21684 -0.40231 0.21737 -0.4037 0.21806 -0.40486 C 0.21927 -0.40648 0.22257 -0.40879 0.22396 -0.40972 C 0.23039 -0.41898 0.22396 -0.41018 0.23247 -0.41944 C 0.23351 -0.4206 0.23455 -0.42199 0.23577 -0.42314 C 0.23681 -0.42407 0.2382 -0.42453 0.23924 -0.42546 C 0.24948 -0.43564 0.24323 -0.43217 0.24931 -0.43518 C 0.25139 -0.43819 0.25348 -0.44143 0.25608 -0.44375 C 0.2658 -0.45208 0.25469 -0.43958 0.26459 -0.44976 C 0.26632 -0.45162 0.26789 -0.45416 0.26962 -0.45601 C 0.27066 -0.45694 0.27188 -0.4574 0.27292 -0.45833 C 0.27379 -0.45902 0.27466 -0.46018 0.27552 -0.46088 C 0.27674 -0.4618 0.27778 -0.46226 0.279 -0.46319 C 0.27987 -0.46435 0.28056 -0.46597 0.28143 -0.46689 C 0.28299 -0.46851 0.2849 -0.46921 0.28646 -0.4706 C 0.28768 -0.47176 0.28872 -0.47338 0.28993 -0.4743 C 0.29063 -0.475 0.29167 -0.475 0.29237 -0.47546 C 0.29427 -0.47685 0.29584 -0.4787 0.2974 -0.48032 C 0.29827 -0.48125 0.29931 -0.48171 0.3 -0.48287 C 0.30087 -0.48379 0.30157 -0.48518 0.30261 -0.48634 C 0.30573 -0.49027 0.30573 -0.48912 0.30851 -0.49351 C 0.30921 -0.49467 0.30938 -0.49606 0.31007 -0.49722 C 0.31094 -0.49861 0.31181 -0.49953 0.31268 -0.50092 C 0.31337 -0.50208 0.31372 -0.50347 0.31441 -0.50463 C 0.31962 -0.51643 0.31476 -0.50601 0.31858 -0.51435 C 0.31823 -0.5162 0.31702 -0.52152 0.31702 -0.52291 C 0.31702 -0.52592 0.31737 -0.5287 0.31771 -0.53148 C 0.31823 -0.53518 0.31823 -0.53472 0.31962 -0.53611 " pathEditMode="relative" rAng="0" ptsTypes="AAAAAAAAAAAAAAAAAAAAAAAAAAAAAAAAAAAAAAAAAAAAAAAAAAAAAAAAAAAAAAAAAAAAAAAAAAAAAAAAAAAAAAAAAAAAAAAAAA">
                                      <p:cBhvr>
                                        <p:cTn id="3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03" y="-28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1335</TotalTime>
  <Words>18</Words>
  <Application>Microsoft Office PowerPoint</Application>
  <PresentationFormat>On-screen Show (4:3)</PresentationFormat>
  <Paragraphs>18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Sassoon Infant Rg</vt:lpstr>
      <vt:lpstr>Calibri</vt:lpstr>
      <vt:lpstr>Twinkl SemiBold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121</cp:revision>
  <dcterms:created xsi:type="dcterms:W3CDTF">2014-10-01T16:09:27Z</dcterms:created>
  <dcterms:modified xsi:type="dcterms:W3CDTF">2021-07-13T13:37:51Z</dcterms:modified>
</cp:coreProperties>
</file>