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2"/>
  </p:notesMasterIdLst>
  <p:handoutMasterIdLst>
    <p:handoutMasterId r:id="rId33"/>
  </p:handoutMasterIdLst>
  <p:sldIdLst>
    <p:sldId id="258" r:id="rId2"/>
    <p:sldId id="26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83" r:id="rId12"/>
    <p:sldId id="284" r:id="rId13"/>
    <p:sldId id="285" r:id="rId14"/>
    <p:sldId id="292" r:id="rId15"/>
    <p:sldId id="289" r:id="rId16"/>
    <p:sldId id="286" r:id="rId17"/>
    <p:sldId id="287" r:id="rId18"/>
    <p:sldId id="288" r:id="rId19"/>
    <p:sldId id="291" r:id="rId20"/>
    <p:sldId id="290" r:id="rId21"/>
    <p:sldId id="293" r:id="rId22"/>
    <p:sldId id="294" r:id="rId23"/>
    <p:sldId id="295" r:id="rId24"/>
    <p:sldId id="296" r:id="rId25"/>
    <p:sldId id="297" r:id="rId26"/>
    <p:sldId id="298" r:id="rId27"/>
    <p:sldId id="299" r:id="rId28"/>
    <p:sldId id="300" r:id="rId29"/>
    <p:sldId id="301" r:id="rId30"/>
    <p:sldId id="267" r:id="rId31"/>
  </p:sldIdLst>
  <p:sldSz cx="9144000" cy="6858000" type="screen4x3"/>
  <p:notesSz cx="6858000" cy="9144000"/>
  <p:embeddedFontLst>
    <p:embeddedFont>
      <p:font typeface="Twinkl" panose="020B0604020202020204" charset="0"/>
      <p:regular r:id="rId34"/>
      <p:bold r:id="rId35"/>
    </p:embeddedFont>
    <p:embeddedFont>
      <p:font typeface="Calibri" panose="020F0502020204030204" pitchFamily="34" charset="0"/>
      <p:regular r:id="rId36"/>
      <p:bold r:id="rId37"/>
      <p:italic r:id="rId38"/>
      <p:boldItalic r:id="rId3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397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3BB41"/>
    <a:srgbClr val="18A0DB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7" d="100"/>
          <a:sy n="57" d="100"/>
        </p:scale>
        <p:origin x="1205" y="48"/>
      </p:cViewPr>
      <p:guideLst>
        <p:guide orient="horz" pos="2160"/>
        <p:guide pos="2880"/>
        <p:guide pos="340"/>
        <p:guide orient="horz" pos="3974"/>
        <p:guide pos="5397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.fntdata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38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font" Target="fonts/font4.fntdata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2.fntdata"/><Relationship Id="rId43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7810F872-9D1C-4A63-A1B6-75721790D157}" type="datetimeFigureOut">
              <a:rPr lang="en-GB"/>
              <a:pPr>
                <a:defRPr/>
              </a:pPr>
              <a:t>12/01/2021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E97CCDFC-2D6B-4FE9-B30D-362BA53E16D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E0DBAF6-AA2A-4036-B1A2-BCB53FE97330}" type="datetimeFigureOut">
              <a:rPr lang="en-GB"/>
              <a:pPr>
                <a:defRPr/>
              </a:pPr>
              <a:t>12/01/2021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12A57CB4-6B29-4632-ADBA-66E8451CCB6B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topics/powerpoint-presentations/powerpoint-presentations-story-sequencing" TargetMode="External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topics/powerpoint-presentations/powerpoint-presentations-story-sequencing" TargetMode="External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</p:cNvPr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hlinkClick r:id="rId3"/>
          </p:cNvPr>
          <p:cNvSpPr/>
          <p:nvPr userDrawn="1"/>
        </p:nvSpPr>
        <p:spPr>
          <a:xfrm>
            <a:off x="4137025" y="5562600"/>
            <a:ext cx="869950" cy="5524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8634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15999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03261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82360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</p:cNvPr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hlinkClick r:id="rId3"/>
          </p:cNvPr>
          <p:cNvSpPr/>
          <p:nvPr userDrawn="1"/>
        </p:nvSpPr>
        <p:spPr>
          <a:xfrm>
            <a:off x="4137025" y="2549525"/>
            <a:ext cx="869950" cy="5524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79483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2" r:id="rId4"/>
    <p:sldLayoutId id="2147483676" r:id="rId5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winkl" pitchFamily="2" charset="0"/>
          <a:cs typeface="Twinkl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Twinkl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650" y="765175"/>
            <a:ext cx="7632700" cy="4238904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Once upon a time, there lived three little pigs.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650" y="765175"/>
            <a:ext cx="7632700" cy="4238904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One day, they decided to leave home and build houses of their own.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700" cy="4238904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first little pig thought that straw would make a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good house.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 He built the house very quickly and he was very pleased with it. </a:t>
            </a:r>
          </a:p>
        </p:txBody>
      </p:sp>
      <p:pic>
        <p:nvPicPr>
          <p:cNvPr id="1126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9300" y="1398588"/>
            <a:ext cx="5105400" cy="368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49" y="765175"/>
            <a:ext cx="7632699" cy="4238904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second little pig thought that sticks would make a fine house.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 He built the house very quickly and he was very pleased with it. </a:t>
            </a:r>
          </a:p>
        </p:txBody>
      </p:sp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3925" y="958850"/>
            <a:ext cx="5151438" cy="382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49" y="765175"/>
            <a:ext cx="7632699" cy="4238904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third little pig thought that bricks would make a strong house.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It took him a long time to build the house but he was very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pleased with it. </a:t>
            </a:r>
          </a:p>
        </p:txBody>
      </p:sp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29" r="-565"/>
          <a:stretch>
            <a:fillRect/>
          </a:stretch>
        </p:blipFill>
        <p:spPr bwMode="auto">
          <a:xfrm>
            <a:off x="2282825" y="889000"/>
            <a:ext cx="4578350" cy="398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49" y="765175"/>
            <a:ext cx="7632699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One day, a big bad wolf came along.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49" y="765175"/>
            <a:ext cx="7632699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He saw the first little pig in his house of straw.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700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“Little pig, little pig, let me come in,” he snarled.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“Not by the hair on my chinny, chin, chin!” cried the first little pig.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“Then I’ll huff and I’ll puff and I’ll blow your house down!” growled the big bad wolf.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So he huffed and he puffed and he blew the house down!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first little pig escaped and ran to join his brother in the house made of sticks.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big bad wolf followed the little pig to the house made of sticks.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49" y="765175"/>
            <a:ext cx="7632699" cy="4238902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“Little pig, little pig, let me come in,” he snarled.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“Not by the hair on my chinny, chin, chin!” cried the second little pig.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“Then I’ll huff and I’ll puff and I’ll blow your house down!” growled the big bad wolf.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So he huffed and he puffed and he blew the house down!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two little pigs escaped and ran to join their brother in the house made of bricks.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49" y="765175"/>
            <a:ext cx="7632701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big bad wolf followed the pigs to the house made of bricks.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“Little pig, little pig, let me come in,” he snarled.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“Not by the hair on my chinny, chin, chin!” cried the third little pig.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“Then I’ll huff and I’ll puff and I’ll blow your house down!” growled the big bad wolf.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He huffed and he puffed, but the house was too strong. He could not blow it down!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This made the big bad wolf very angry.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He climbed onto the roof of the house so he could crawl down the chimney.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73938" t="45439" r="4735" b="24692"/>
          <a:stretch/>
        </p:blipFill>
        <p:spPr>
          <a:xfrm>
            <a:off x="6400800" y="2692959"/>
            <a:ext cx="1627834" cy="1266092"/>
          </a:xfrm>
          <a:prstGeom prst="flowChartAlternateProcess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49" y="765175"/>
            <a:ext cx="7632699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big bad wolf was in for a big surprise!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2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third little pig had been cooking a big pot of stew and SPLASH! The wolf fell right into the pot!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2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wolf was very shocked. He jumped out of the pot and ran straight out of the house. He never came back again.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700" cy="4238902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little pigs lived happily ever after in the house made of bricks.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 (1)</Template>
  <TotalTime>74</TotalTime>
  <Words>462</Words>
  <Application>Microsoft Office PowerPoint</Application>
  <PresentationFormat>On-screen Show (4:3)</PresentationFormat>
  <Paragraphs>30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4" baseType="lpstr">
      <vt:lpstr>Arial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Becky Smith</dc:creator>
  <cp:lastModifiedBy>Janine Nayler</cp:lastModifiedBy>
  <cp:revision>10</cp:revision>
  <dcterms:created xsi:type="dcterms:W3CDTF">2020-04-01T13:58:16Z</dcterms:created>
  <dcterms:modified xsi:type="dcterms:W3CDTF">2021-01-12T16:13:29Z</dcterms:modified>
</cp:coreProperties>
</file>