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64" r:id="rId3"/>
    <p:sldId id="266" r:id="rId4"/>
    <p:sldId id="271" r:id="rId5"/>
    <p:sldId id="274" r:id="rId6"/>
    <p:sldId id="277" r:id="rId7"/>
    <p:sldId id="263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Sassoon Infant Md" panose="02000603050000020003" charset="0"/>
      <p:regular r:id="rId1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CCFF"/>
    <a:srgbClr val="66FFFF"/>
    <a:srgbClr val="00CCFF"/>
    <a:srgbClr val="FFFF99"/>
    <a:srgbClr val="C5E8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844" autoAdjust="0"/>
    <p:restoredTop sz="94639" autoAdjust="0"/>
  </p:normalViewPr>
  <p:slideViewPr>
    <p:cSldViewPr showGuides="1">
      <p:cViewPr varScale="1">
        <p:scale>
          <a:sx n="53" d="100"/>
          <a:sy n="53" d="100"/>
        </p:scale>
        <p:origin x="1642" y="4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5.fntdata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F74DAC-0B55-437F-A896-C532C970E4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EAB574-3B75-42A7-8E10-676A6962C0C5}" type="datetimeFigureOut">
              <a:rPr lang="en-GB"/>
              <a:pPr>
                <a:defRPr/>
              </a:pPr>
              <a:t>27/01/2021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68EF76-F49C-4555-9206-29816FE08D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219A15-1A79-4A09-A015-6C4F2F2815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0BB5F6-8C54-410F-ADCF-85F0ED9389D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43068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02BCB-08D8-4278-8B8C-C7F4287CDC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F9C0A-8D50-40D5-A798-F835B085D72D}" type="datetimeFigureOut">
              <a:rPr lang="en-GB"/>
              <a:pPr>
                <a:defRPr/>
              </a:pPr>
              <a:t>27/01/2021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97FD26-98A5-4EA2-A7C7-2ED344D40D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CAD805-AE32-47C2-AA80-D7F6EDCC0C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5AEAAB-3E45-41A6-BDAC-2001FC24BE8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61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FB6869-F29F-4A22-A723-7390D0022F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227145-FB37-4499-998D-7DD619692A43}" type="datetimeFigureOut">
              <a:rPr lang="en-GB"/>
              <a:pPr>
                <a:defRPr/>
              </a:pPr>
              <a:t>27/01/2021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42BE0B-F64F-4BDA-AA6E-C5112F6224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9476E5-7B24-4AE2-A3AD-B4755E200C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A7056E-A43C-40D4-A00D-52B5CB1C881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871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A805CBC-508E-4828-84C0-B0087A82C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4FB91E-6559-499B-B6BD-704DBAAEFE90}" type="datetimeFigureOut">
              <a:rPr lang="en-GB"/>
              <a:pPr>
                <a:defRPr/>
              </a:pPr>
              <a:t>27/01/2021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E171B7B-5BD5-4295-A635-80F8E4C59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1C8BD91-068C-4DB3-9C83-65BCF110D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2E4C18-5741-4F67-AD84-D28FAD272D2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64553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72738514-6A30-4975-9BA8-7CAC78A8AD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F27D79-F475-4C5E-A51E-3C1912ED8ECA}" type="datetimeFigureOut">
              <a:rPr lang="en-GB"/>
              <a:pPr>
                <a:defRPr/>
              </a:pPr>
              <a:t>27/01/2021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5175F60F-DF6B-4318-9930-BF9F5B061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F7A9B188-D757-496C-97DB-833308E07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C139E7-183F-4519-825D-A80F4F9962E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651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831F8D7D-CA5D-4035-8DB3-578B64132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3150A8-E134-46D8-86D6-96109AC570B0}" type="datetimeFigureOut">
              <a:rPr lang="en-GB"/>
              <a:pPr>
                <a:defRPr/>
              </a:pPr>
              <a:t>27/01/2021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4995796D-3487-41DB-A99D-F08BE826E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C5A5246-9FDC-4753-8478-7EAFCA241A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8DA07F-2ACB-46B1-BBE4-178D37184F5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2220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7B37F163-384C-4A0E-A20E-3B9D911A0D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D75E5B-5855-48E9-9BF1-769B383D2C28}" type="datetimeFigureOut">
              <a:rPr lang="en-GB"/>
              <a:pPr>
                <a:defRPr/>
              </a:pPr>
              <a:t>27/01/2021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35B9A7D2-B5A9-45D7-8BD4-C2E5BBBBBB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74CA0D26-5770-46F2-8BFD-0017DE29F1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D13B11-57F5-4800-8B1A-E059D0FADB7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84702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F6F0D72-FCC8-47F2-9D80-4FC20C5C46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791A0A-EB58-46B8-BECA-247BB893EFCA}" type="datetimeFigureOut">
              <a:rPr lang="en-GB"/>
              <a:pPr>
                <a:defRPr/>
              </a:pPr>
              <a:t>27/01/2021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620E497-EB5C-47E7-AE11-16CF0739D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F977740-3EA7-4572-93BA-493AC6867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EDBBEC-9666-4825-A95B-EA615841044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8310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A3BB3F3-60CF-4200-8788-25844431D6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3F71E-E2D6-4D7E-980D-EB46A4831F16}" type="datetimeFigureOut">
              <a:rPr lang="en-GB"/>
              <a:pPr>
                <a:defRPr/>
              </a:pPr>
              <a:t>27/01/2021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A164ADF-E675-4061-B929-F5850E530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AE29210-A712-4871-96E7-BBA9C7CE95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368244-1E4E-4416-8B49-A3F74AAB0D2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35688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6086F1-7023-46DD-8215-44C507F8D4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A4B83A-17C4-48F3-9A4A-98C5C577AB63}" type="datetimeFigureOut">
              <a:rPr lang="en-GB"/>
              <a:pPr>
                <a:defRPr/>
              </a:pPr>
              <a:t>27/01/2021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07B036-B9DC-419C-8AA2-DBDC4D761B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73857B-7AA5-4D39-8F40-6F27F0694E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EDF772-D300-45B3-A538-8AC626EBA3E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6566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5384BE-81D0-4B1A-A0F1-3812330D45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4FA0F1-17ED-41FA-9480-E12158AC88F8}" type="datetimeFigureOut">
              <a:rPr lang="en-GB"/>
              <a:pPr>
                <a:defRPr/>
              </a:pPr>
              <a:t>27/01/2021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2E6339-C294-4EFA-B93D-644CBC66F5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58E568-F35E-44FA-9223-BC232CF119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14F9AB-4530-46C1-B6A8-639667B0AFE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3010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B2F49DE-DE32-4181-913B-814AA9BD86A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FA8F915C-B0D1-46FA-9870-826590FECC0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E90116-67C5-463D-A79A-017243974B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BBAFC92-DA39-4A67-8087-B5E4947CA41C}" type="datetimeFigureOut">
              <a:rPr lang="en-GB"/>
              <a:pPr>
                <a:defRPr/>
              </a:pPr>
              <a:t>27/01/2021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CADAD4-019D-4B49-9136-5C0C638F1C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B2CE5E-5765-4DF6-9354-10232686B8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61DB459-43A3-4334-BBBE-F3CAFF4D2ED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12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2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12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Portrait with Footer.png">
            <a:extLst>
              <a:ext uri="{FF2B5EF4-FFF2-40B4-BE49-F238E27FC236}">
                <a16:creationId xmlns:a16="http://schemas.microsoft.com/office/drawing/2014/main" id="{CD14AB83-B669-4D85-AC42-E3657BD408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>
            <a:extLst>
              <a:ext uri="{FF2B5EF4-FFF2-40B4-BE49-F238E27FC236}">
                <a16:creationId xmlns:a16="http://schemas.microsoft.com/office/drawing/2014/main" id="{4D7F4806-9E61-43E6-AFAE-609DAD1C61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613" y="2636838"/>
            <a:ext cx="7224712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4">
            <a:extLst>
              <a:ext uri="{FF2B5EF4-FFF2-40B4-BE49-F238E27FC236}">
                <a16:creationId xmlns:a16="http://schemas.microsoft.com/office/drawing/2014/main" id="{F4747BDF-ED3A-42DD-A396-B64B946432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463" y="822325"/>
            <a:ext cx="7585075" cy="521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11">
            <a:extLst>
              <a:ext uri="{FF2B5EF4-FFF2-40B4-BE49-F238E27FC236}">
                <a16:creationId xmlns:a16="http://schemas.microsoft.com/office/drawing/2014/main" id="{15410E3F-D8FF-4923-AB66-13900241DA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563" y="2884488"/>
            <a:ext cx="7254875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1" name="2">
            <a:extLst>
              <a:ext uri="{FF2B5EF4-FFF2-40B4-BE49-F238E27FC236}">
                <a16:creationId xmlns:a16="http://schemas.microsoft.com/office/drawing/2014/main" id="{76CC1C33-CC46-4262-9EA7-2FD59B24AC72}"/>
              </a:ext>
            </a:extLst>
          </p:cNvPr>
          <p:cNvGrpSpPr>
            <a:grpSpLocks/>
          </p:cNvGrpSpPr>
          <p:nvPr/>
        </p:nvGrpSpPr>
        <p:grpSpPr bwMode="auto">
          <a:xfrm>
            <a:off x="952500" y="4338638"/>
            <a:ext cx="1873250" cy="1228725"/>
            <a:chOff x="953223" y="4339209"/>
            <a:chExt cx="1872001" cy="1228310"/>
          </a:xfrm>
        </p:grpSpPr>
        <p:pic>
          <p:nvPicPr>
            <p:cNvPr id="3086" name="Picture 4">
              <a:extLst>
                <a:ext uri="{FF2B5EF4-FFF2-40B4-BE49-F238E27FC236}">
                  <a16:creationId xmlns:a16="http://schemas.microsoft.com/office/drawing/2014/main" id="{67020D1C-2100-4676-A219-1FE2B48F3CE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3223" y="4339210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7" name="TextBox 17">
              <a:extLst>
                <a:ext uri="{FF2B5EF4-FFF2-40B4-BE49-F238E27FC236}">
                  <a16:creationId xmlns:a16="http://schemas.microsoft.com/office/drawing/2014/main" id="{9E52E9D5-6A32-4701-BD0C-CE37E5F208D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53224" y="4339209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latin typeface="Sassoon Infant Md" panose="02000603050000020003" pitchFamily="50" charset="0"/>
                </a:rPr>
                <a:t>2</a:t>
              </a:r>
            </a:p>
          </p:txBody>
        </p:sp>
      </p:grpSp>
      <p:grpSp>
        <p:nvGrpSpPr>
          <p:cNvPr id="22" name="4">
            <a:extLst>
              <a:ext uri="{FF2B5EF4-FFF2-40B4-BE49-F238E27FC236}">
                <a16:creationId xmlns:a16="http://schemas.microsoft.com/office/drawing/2014/main" id="{38ADA564-F229-466C-BE79-694FC23F6A03}"/>
              </a:ext>
            </a:extLst>
          </p:cNvPr>
          <p:cNvGrpSpPr>
            <a:grpSpLocks/>
          </p:cNvGrpSpPr>
          <p:nvPr/>
        </p:nvGrpSpPr>
        <p:grpSpPr bwMode="auto">
          <a:xfrm>
            <a:off x="3419475" y="4338638"/>
            <a:ext cx="1892300" cy="1228725"/>
            <a:chOff x="3419423" y="4339210"/>
            <a:chExt cx="1891968" cy="1228309"/>
          </a:xfrm>
        </p:grpSpPr>
        <p:pic>
          <p:nvPicPr>
            <p:cNvPr id="3084" name="Picture 3">
              <a:extLst>
                <a:ext uri="{FF2B5EF4-FFF2-40B4-BE49-F238E27FC236}">
                  <a16:creationId xmlns:a16="http://schemas.microsoft.com/office/drawing/2014/main" id="{062CB082-775A-4EA0-B2DC-C8507561490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19423" y="4339210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5" name="TextBox 18">
              <a:extLst>
                <a:ext uri="{FF2B5EF4-FFF2-40B4-BE49-F238E27FC236}">
                  <a16:creationId xmlns:a16="http://schemas.microsoft.com/office/drawing/2014/main" id="{DED49EE9-80E5-4F83-B24F-07A57156748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39391" y="4367189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latin typeface="Sassoon Infant Md" panose="02000603050000020003" pitchFamily="50" charset="0"/>
                </a:rPr>
                <a:t>4</a:t>
              </a:r>
            </a:p>
          </p:txBody>
        </p:sp>
      </p:grpSp>
      <p:grpSp>
        <p:nvGrpSpPr>
          <p:cNvPr id="23" name="3">
            <a:extLst>
              <a:ext uri="{FF2B5EF4-FFF2-40B4-BE49-F238E27FC236}">
                <a16:creationId xmlns:a16="http://schemas.microsoft.com/office/drawing/2014/main" id="{F446BBC5-E840-4292-B16B-5E144F598527}"/>
              </a:ext>
            </a:extLst>
          </p:cNvPr>
          <p:cNvGrpSpPr>
            <a:grpSpLocks/>
          </p:cNvGrpSpPr>
          <p:nvPr/>
        </p:nvGrpSpPr>
        <p:grpSpPr bwMode="auto">
          <a:xfrm>
            <a:off x="5940425" y="4338638"/>
            <a:ext cx="1879600" cy="1228725"/>
            <a:chOff x="5940152" y="4339209"/>
            <a:chExt cx="1880527" cy="1228309"/>
          </a:xfrm>
        </p:grpSpPr>
        <p:pic>
          <p:nvPicPr>
            <p:cNvPr id="3082" name="Picture 5">
              <a:extLst>
                <a:ext uri="{FF2B5EF4-FFF2-40B4-BE49-F238E27FC236}">
                  <a16:creationId xmlns:a16="http://schemas.microsoft.com/office/drawing/2014/main" id="{79990493-BFB6-4768-9E42-C52FD15D4CD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40152" y="4339209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3" name="TextBox 19">
              <a:extLst>
                <a:ext uri="{FF2B5EF4-FFF2-40B4-BE49-F238E27FC236}">
                  <a16:creationId xmlns:a16="http://schemas.microsoft.com/office/drawing/2014/main" id="{81D89F29-C97C-4775-86D4-482A655EB55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948679" y="4367189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latin typeface="Sassoon Infant Md" panose="02000603050000020003" pitchFamily="50" charset="0"/>
                </a:rPr>
                <a:t>3</a:t>
              </a:r>
            </a:p>
          </p:txBody>
        </p:sp>
      </p:grpSp>
      <p:grpSp>
        <p:nvGrpSpPr>
          <p:cNvPr id="3079" name="7">
            <a:extLst>
              <a:ext uri="{FF2B5EF4-FFF2-40B4-BE49-F238E27FC236}">
                <a16:creationId xmlns:a16="http://schemas.microsoft.com/office/drawing/2014/main" id="{0616B7D7-3969-4922-A27E-B59261877C66}"/>
              </a:ext>
            </a:extLst>
          </p:cNvPr>
          <p:cNvGrpSpPr>
            <a:grpSpLocks/>
          </p:cNvGrpSpPr>
          <p:nvPr/>
        </p:nvGrpSpPr>
        <p:grpSpPr bwMode="auto">
          <a:xfrm>
            <a:off x="3390900" y="1184275"/>
            <a:ext cx="1920875" cy="1228725"/>
            <a:chOff x="3391607" y="1183992"/>
            <a:chExt cx="1919784" cy="1228309"/>
          </a:xfrm>
        </p:grpSpPr>
        <p:pic>
          <p:nvPicPr>
            <p:cNvPr id="3080" name="Picture 2">
              <a:extLst>
                <a:ext uri="{FF2B5EF4-FFF2-40B4-BE49-F238E27FC236}">
                  <a16:creationId xmlns:a16="http://schemas.microsoft.com/office/drawing/2014/main" id="{AC871E69-A072-4C91-B992-483E7383D9D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91607" y="1183992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1" name="TextBox 24">
              <a:extLst>
                <a:ext uri="{FF2B5EF4-FFF2-40B4-BE49-F238E27FC236}">
                  <a16:creationId xmlns:a16="http://schemas.microsoft.com/office/drawing/2014/main" id="{AAA625F5-7573-4364-ACE4-165315B9726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39391" y="1204632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 dirty="0">
                  <a:latin typeface="Sassoon Infant Md" panose="02000603050000020003" pitchFamily="50" charset="0"/>
                </a:rPr>
                <a:t>7</a:t>
              </a: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B857D410-39BC-47F8-9C67-64A9528F3350}"/>
              </a:ext>
            </a:extLst>
          </p:cNvPr>
          <p:cNvSpPr txBox="1"/>
          <p:nvPr/>
        </p:nvSpPr>
        <p:spPr>
          <a:xfrm>
            <a:off x="4835835" y="1424970"/>
            <a:ext cx="5237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4000" dirty="0">
                <a:latin typeface="Sassoon Infant Md" panose="02000603050000020003" pitchFamily="50" charset="0"/>
              </a:rPr>
              <a:t>+</a:t>
            </a:r>
            <a:endParaRPr lang="en-GB" sz="4000" dirty="0">
              <a:latin typeface="Sassoon Infant Md" panose="02000603050000020003" pitchFamily="5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91 0.00301 L -0.11788 -0.46041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90" y="-23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4">
            <a:extLst>
              <a:ext uri="{FF2B5EF4-FFF2-40B4-BE49-F238E27FC236}">
                <a16:creationId xmlns:a16="http://schemas.microsoft.com/office/drawing/2014/main" id="{13AEEF60-5827-44C6-ACAD-D6BFA8BDA2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463" y="822325"/>
            <a:ext cx="7585075" cy="521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11">
            <a:extLst>
              <a:ext uri="{FF2B5EF4-FFF2-40B4-BE49-F238E27FC236}">
                <a16:creationId xmlns:a16="http://schemas.microsoft.com/office/drawing/2014/main" id="{ECC43033-7701-4581-B168-19171E851F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563" y="2884488"/>
            <a:ext cx="7254875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7">
            <a:extLst>
              <a:ext uri="{FF2B5EF4-FFF2-40B4-BE49-F238E27FC236}">
                <a16:creationId xmlns:a16="http://schemas.microsoft.com/office/drawing/2014/main" id="{AC9FB362-F42F-4A08-8169-A588722A4649}"/>
              </a:ext>
            </a:extLst>
          </p:cNvPr>
          <p:cNvGrpSpPr>
            <a:grpSpLocks/>
          </p:cNvGrpSpPr>
          <p:nvPr/>
        </p:nvGrpSpPr>
        <p:grpSpPr bwMode="auto">
          <a:xfrm>
            <a:off x="952500" y="4338638"/>
            <a:ext cx="1873250" cy="1228725"/>
            <a:chOff x="953223" y="4339209"/>
            <a:chExt cx="1872001" cy="1228310"/>
          </a:xfrm>
        </p:grpSpPr>
        <p:pic>
          <p:nvPicPr>
            <p:cNvPr id="4110" name="Picture 4">
              <a:extLst>
                <a:ext uri="{FF2B5EF4-FFF2-40B4-BE49-F238E27FC236}">
                  <a16:creationId xmlns:a16="http://schemas.microsoft.com/office/drawing/2014/main" id="{B10477DF-F55D-4FC7-933E-79933E7AD2B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3223" y="4339210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11" name="TextBox 12">
              <a:extLst>
                <a:ext uri="{FF2B5EF4-FFF2-40B4-BE49-F238E27FC236}">
                  <a16:creationId xmlns:a16="http://schemas.microsoft.com/office/drawing/2014/main" id="{1BC92660-CF05-4E25-93D6-B5825C7FD9C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53224" y="4339209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latin typeface="Sassoon Infant Md" panose="02000603050000020003" pitchFamily="50" charset="0"/>
                </a:rPr>
                <a:t>7</a:t>
              </a:r>
            </a:p>
          </p:txBody>
        </p:sp>
      </p:grpSp>
      <p:grpSp>
        <p:nvGrpSpPr>
          <p:cNvPr id="4101" name="1">
            <a:extLst>
              <a:ext uri="{FF2B5EF4-FFF2-40B4-BE49-F238E27FC236}">
                <a16:creationId xmlns:a16="http://schemas.microsoft.com/office/drawing/2014/main" id="{93FEB565-B5AB-4B09-ADDF-4184092D7F94}"/>
              </a:ext>
            </a:extLst>
          </p:cNvPr>
          <p:cNvGrpSpPr>
            <a:grpSpLocks/>
          </p:cNvGrpSpPr>
          <p:nvPr/>
        </p:nvGrpSpPr>
        <p:grpSpPr bwMode="auto">
          <a:xfrm>
            <a:off x="3419475" y="1355725"/>
            <a:ext cx="1944688" cy="1231900"/>
            <a:chOff x="3419789" y="1355544"/>
            <a:chExt cx="1944091" cy="1231499"/>
          </a:xfrm>
        </p:grpSpPr>
        <p:pic>
          <p:nvPicPr>
            <p:cNvPr id="4108" name="Picture 1">
              <a:extLst>
                <a:ext uri="{FF2B5EF4-FFF2-40B4-BE49-F238E27FC236}">
                  <a16:creationId xmlns:a16="http://schemas.microsoft.com/office/drawing/2014/main" id="{E275FCC6-71A9-4416-AE83-2E5ADB421AC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19789" y="1355544"/>
              <a:ext cx="1871634" cy="1231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09" name="TextBox 15">
              <a:extLst>
                <a:ext uri="{FF2B5EF4-FFF2-40B4-BE49-F238E27FC236}">
                  <a16:creationId xmlns:a16="http://schemas.microsoft.com/office/drawing/2014/main" id="{83F26307-430A-4640-8523-D1BD4F97BFC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91880" y="1371128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latin typeface="Sassoon Infant Md" panose="02000603050000020003" pitchFamily="50" charset="0"/>
                </a:rPr>
                <a:t>1</a:t>
              </a:r>
            </a:p>
          </p:txBody>
        </p:sp>
      </p:grpSp>
      <p:grpSp>
        <p:nvGrpSpPr>
          <p:cNvPr id="4" name="9">
            <a:extLst>
              <a:ext uri="{FF2B5EF4-FFF2-40B4-BE49-F238E27FC236}">
                <a16:creationId xmlns:a16="http://schemas.microsoft.com/office/drawing/2014/main" id="{2E6D0B78-B0DC-4EF4-8039-4934B7B29EFB}"/>
              </a:ext>
            </a:extLst>
          </p:cNvPr>
          <p:cNvGrpSpPr>
            <a:grpSpLocks/>
          </p:cNvGrpSpPr>
          <p:nvPr/>
        </p:nvGrpSpPr>
        <p:grpSpPr bwMode="auto">
          <a:xfrm>
            <a:off x="3395663" y="4273550"/>
            <a:ext cx="1895475" cy="1231900"/>
            <a:chOff x="3394902" y="4273970"/>
            <a:chExt cx="1896521" cy="1231499"/>
          </a:xfrm>
        </p:grpSpPr>
        <p:pic>
          <p:nvPicPr>
            <p:cNvPr id="4106" name="Picture 6">
              <a:extLst>
                <a:ext uri="{FF2B5EF4-FFF2-40B4-BE49-F238E27FC236}">
                  <a16:creationId xmlns:a16="http://schemas.microsoft.com/office/drawing/2014/main" id="{162A7370-3FE5-4F54-AFC4-529F23E164B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19789" y="4273970"/>
              <a:ext cx="1871634" cy="1231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07" name="TextBox 16">
              <a:extLst>
                <a:ext uri="{FF2B5EF4-FFF2-40B4-BE49-F238E27FC236}">
                  <a16:creationId xmlns:a16="http://schemas.microsoft.com/office/drawing/2014/main" id="{EA34E7A8-5FBD-497A-829D-BBF7A357970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94902" y="4289555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latin typeface="Sassoon Infant Md" panose="02000603050000020003" pitchFamily="50" charset="0"/>
                </a:rPr>
                <a:t>9</a:t>
              </a:r>
            </a:p>
          </p:txBody>
        </p:sp>
      </p:grpSp>
      <p:grpSp>
        <p:nvGrpSpPr>
          <p:cNvPr id="8" name="8">
            <a:extLst>
              <a:ext uri="{FF2B5EF4-FFF2-40B4-BE49-F238E27FC236}">
                <a16:creationId xmlns:a16="http://schemas.microsoft.com/office/drawing/2014/main" id="{DD0074AC-D886-46A0-A4F7-7DFB9EC08C9C}"/>
              </a:ext>
            </a:extLst>
          </p:cNvPr>
          <p:cNvGrpSpPr>
            <a:grpSpLocks/>
          </p:cNvGrpSpPr>
          <p:nvPr/>
        </p:nvGrpSpPr>
        <p:grpSpPr bwMode="auto">
          <a:xfrm>
            <a:off x="5940425" y="4338638"/>
            <a:ext cx="1871663" cy="1249362"/>
            <a:chOff x="5940152" y="4339209"/>
            <a:chExt cx="1872000" cy="1248514"/>
          </a:xfrm>
        </p:grpSpPr>
        <p:pic>
          <p:nvPicPr>
            <p:cNvPr id="4104" name="Picture 5">
              <a:extLst>
                <a:ext uri="{FF2B5EF4-FFF2-40B4-BE49-F238E27FC236}">
                  <a16:creationId xmlns:a16="http://schemas.microsoft.com/office/drawing/2014/main" id="{9A7EA212-CE96-4D1A-95E9-0F22480E9F6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40152" y="4339209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05" name="TextBox 17">
              <a:extLst>
                <a:ext uri="{FF2B5EF4-FFF2-40B4-BE49-F238E27FC236}">
                  <a16:creationId xmlns:a16="http://schemas.microsoft.com/office/drawing/2014/main" id="{37289AA3-06ED-4223-AFBD-257C2D26C54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940152" y="4387394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latin typeface="Sassoon Infant Md" panose="02000603050000020003" pitchFamily="50" charset="0"/>
                </a:rPr>
                <a:t>8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D0AE9B36-27D1-4DD0-A844-6A6FDA8B5C52}"/>
              </a:ext>
            </a:extLst>
          </p:cNvPr>
          <p:cNvSpPr txBox="1"/>
          <p:nvPr/>
        </p:nvSpPr>
        <p:spPr>
          <a:xfrm>
            <a:off x="4859974" y="1602847"/>
            <a:ext cx="5237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4000" dirty="0">
                <a:latin typeface="Sassoon Infant Md" panose="02000603050000020003" pitchFamily="50" charset="0"/>
              </a:rPr>
              <a:t>+</a:t>
            </a:r>
            <a:endParaRPr lang="en-GB" sz="4000" dirty="0">
              <a:latin typeface="Sassoon Infant Md" panose="02000603050000020003" pitchFamily="5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6 -0.00231 L 0.16076 -0.4252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60" y="-21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4">
            <a:extLst>
              <a:ext uri="{FF2B5EF4-FFF2-40B4-BE49-F238E27FC236}">
                <a16:creationId xmlns:a16="http://schemas.microsoft.com/office/drawing/2014/main" id="{055C0E6E-8569-4C5A-8300-5626A7C014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463" y="822325"/>
            <a:ext cx="7585075" cy="521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11">
            <a:extLst>
              <a:ext uri="{FF2B5EF4-FFF2-40B4-BE49-F238E27FC236}">
                <a16:creationId xmlns:a16="http://schemas.microsoft.com/office/drawing/2014/main" id="{C56EE467-73DB-4911-94DC-1C80148151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563" y="2884488"/>
            <a:ext cx="7254875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124" name="2">
            <a:extLst>
              <a:ext uri="{FF2B5EF4-FFF2-40B4-BE49-F238E27FC236}">
                <a16:creationId xmlns:a16="http://schemas.microsoft.com/office/drawing/2014/main" id="{EA974625-E42A-48BD-B96A-8EAC606129D7}"/>
              </a:ext>
            </a:extLst>
          </p:cNvPr>
          <p:cNvGrpSpPr>
            <a:grpSpLocks/>
          </p:cNvGrpSpPr>
          <p:nvPr/>
        </p:nvGrpSpPr>
        <p:grpSpPr bwMode="auto">
          <a:xfrm>
            <a:off x="3630613" y="1265238"/>
            <a:ext cx="1873250" cy="1227137"/>
            <a:chOff x="3631319" y="1264587"/>
            <a:chExt cx="1872000" cy="1228309"/>
          </a:xfrm>
        </p:grpSpPr>
        <p:pic>
          <p:nvPicPr>
            <p:cNvPr id="5134" name="Picture 15">
              <a:extLst>
                <a:ext uri="{FF2B5EF4-FFF2-40B4-BE49-F238E27FC236}">
                  <a16:creationId xmlns:a16="http://schemas.microsoft.com/office/drawing/2014/main" id="{8FF06BC4-1C5D-47C0-9BD0-28F91266C2C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1319" y="1264587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5" name="TextBox 13">
              <a:extLst>
                <a:ext uri="{FF2B5EF4-FFF2-40B4-BE49-F238E27FC236}">
                  <a16:creationId xmlns:a16="http://schemas.microsoft.com/office/drawing/2014/main" id="{56B75EDF-83E4-49B7-B8F7-6469A5E94AD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31319" y="1264587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latin typeface="Sassoon Infant Md" panose="02000603050000020003" pitchFamily="50" charset="0"/>
                </a:rPr>
                <a:t>2</a:t>
              </a:r>
            </a:p>
          </p:txBody>
        </p:sp>
      </p:grpSp>
      <p:grpSp>
        <p:nvGrpSpPr>
          <p:cNvPr id="2" name="8">
            <a:extLst>
              <a:ext uri="{FF2B5EF4-FFF2-40B4-BE49-F238E27FC236}">
                <a16:creationId xmlns:a16="http://schemas.microsoft.com/office/drawing/2014/main" id="{D5169740-02EF-4515-870A-25CD9A1DFDDD}"/>
              </a:ext>
            </a:extLst>
          </p:cNvPr>
          <p:cNvGrpSpPr>
            <a:grpSpLocks/>
          </p:cNvGrpSpPr>
          <p:nvPr/>
        </p:nvGrpSpPr>
        <p:grpSpPr bwMode="auto">
          <a:xfrm>
            <a:off x="1377950" y="4135438"/>
            <a:ext cx="1871663" cy="1228725"/>
            <a:chOff x="1377921" y="4135839"/>
            <a:chExt cx="1872000" cy="1228309"/>
          </a:xfrm>
        </p:grpSpPr>
        <p:pic>
          <p:nvPicPr>
            <p:cNvPr id="5132" name="Picture 12">
              <a:extLst>
                <a:ext uri="{FF2B5EF4-FFF2-40B4-BE49-F238E27FC236}">
                  <a16:creationId xmlns:a16="http://schemas.microsoft.com/office/drawing/2014/main" id="{AC7C2366-F0BA-43BA-96D4-EACD3BD38A6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77921" y="4135839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3" name="TextBox 18">
              <a:extLst>
                <a:ext uri="{FF2B5EF4-FFF2-40B4-BE49-F238E27FC236}">
                  <a16:creationId xmlns:a16="http://schemas.microsoft.com/office/drawing/2014/main" id="{66BFDB33-09EF-40E3-A41B-0E68600D555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77921" y="4149828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latin typeface="Sassoon Infant Md" panose="02000603050000020003" pitchFamily="50" charset="0"/>
                </a:rPr>
                <a:t>8</a:t>
              </a:r>
            </a:p>
          </p:txBody>
        </p:sp>
      </p:grpSp>
      <p:grpSp>
        <p:nvGrpSpPr>
          <p:cNvPr id="3" name="9">
            <a:extLst>
              <a:ext uri="{FF2B5EF4-FFF2-40B4-BE49-F238E27FC236}">
                <a16:creationId xmlns:a16="http://schemas.microsoft.com/office/drawing/2014/main" id="{3F67313D-2BBB-46C4-BA96-DC56FB352CDB}"/>
              </a:ext>
            </a:extLst>
          </p:cNvPr>
          <p:cNvGrpSpPr>
            <a:grpSpLocks/>
          </p:cNvGrpSpPr>
          <p:nvPr/>
        </p:nvGrpSpPr>
        <p:grpSpPr bwMode="auto">
          <a:xfrm>
            <a:off x="3630613" y="4135438"/>
            <a:ext cx="1878012" cy="1228725"/>
            <a:chOff x="3631319" y="4135839"/>
            <a:chExt cx="1876679" cy="1228309"/>
          </a:xfrm>
        </p:grpSpPr>
        <p:pic>
          <p:nvPicPr>
            <p:cNvPr id="5130" name="Picture 16">
              <a:extLst>
                <a:ext uri="{FF2B5EF4-FFF2-40B4-BE49-F238E27FC236}">
                  <a16:creationId xmlns:a16="http://schemas.microsoft.com/office/drawing/2014/main" id="{93C69AB4-BF9C-4546-A3CF-2FCAA3BA5CD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998" y="4135839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1" name="TextBox 19">
              <a:extLst>
                <a:ext uri="{FF2B5EF4-FFF2-40B4-BE49-F238E27FC236}">
                  <a16:creationId xmlns:a16="http://schemas.microsoft.com/office/drawing/2014/main" id="{5069A2D4-C284-4E45-9330-BEB32BCCEE8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31319" y="4135839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latin typeface="Sassoon Infant Md" panose="02000603050000020003" pitchFamily="50" charset="0"/>
                </a:rPr>
                <a:t>9</a:t>
              </a:r>
            </a:p>
          </p:txBody>
        </p:sp>
      </p:grpSp>
      <p:grpSp>
        <p:nvGrpSpPr>
          <p:cNvPr id="5" name="6">
            <a:extLst>
              <a:ext uri="{FF2B5EF4-FFF2-40B4-BE49-F238E27FC236}">
                <a16:creationId xmlns:a16="http://schemas.microsoft.com/office/drawing/2014/main" id="{57902351-2CA8-4535-AC98-9A91197B07CB}"/>
              </a:ext>
            </a:extLst>
          </p:cNvPr>
          <p:cNvGrpSpPr>
            <a:grpSpLocks/>
          </p:cNvGrpSpPr>
          <p:nvPr/>
        </p:nvGrpSpPr>
        <p:grpSpPr bwMode="auto">
          <a:xfrm>
            <a:off x="5894388" y="4135438"/>
            <a:ext cx="1871662" cy="1228725"/>
            <a:chOff x="5894075" y="4135839"/>
            <a:chExt cx="1872000" cy="1228309"/>
          </a:xfrm>
        </p:grpSpPr>
        <p:pic>
          <p:nvPicPr>
            <p:cNvPr id="5128" name="Picture 17">
              <a:extLst>
                <a:ext uri="{FF2B5EF4-FFF2-40B4-BE49-F238E27FC236}">
                  <a16:creationId xmlns:a16="http://schemas.microsoft.com/office/drawing/2014/main" id="{9955B71C-9F6E-4164-A496-A52BEC65076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94075" y="4135839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29" name="TextBox 20">
              <a:extLst>
                <a:ext uri="{FF2B5EF4-FFF2-40B4-BE49-F238E27FC236}">
                  <a16:creationId xmlns:a16="http://schemas.microsoft.com/office/drawing/2014/main" id="{E8BBA371-D9DA-4AA7-A235-7C7F0EDF008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94075" y="4149827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latin typeface="Sassoon Infant Md" panose="02000603050000020003" pitchFamily="50" charset="0"/>
                </a:rPr>
                <a:t>6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9546FA59-938D-4719-812B-DE274EBE13A0}"/>
              </a:ext>
            </a:extLst>
          </p:cNvPr>
          <p:cNvSpPr txBox="1"/>
          <p:nvPr/>
        </p:nvSpPr>
        <p:spPr>
          <a:xfrm>
            <a:off x="5076056" y="1496978"/>
            <a:ext cx="5237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4000" dirty="0">
                <a:latin typeface="Sassoon Infant Md" panose="02000603050000020003" pitchFamily="50" charset="0"/>
              </a:rPr>
              <a:t>+</a:t>
            </a:r>
            <a:endParaRPr lang="en-GB" sz="4000" dirty="0">
              <a:latin typeface="Sassoon Infant Md" panose="02000603050000020003" pitchFamily="5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61 0.00579 L 0.40712 -0.4178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226" y="-21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4">
            <a:extLst>
              <a:ext uri="{FF2B5EF4-FFF2-40B4-BE49-F238E27FC236}">
                <a16:creationId xmlns:a16="http://schemas.microsoft.com/office/drawing/2014/main" id="{A90F7D94-DAF8-4B3A-A019-A7B93AD69E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463" y="822325"/>
            <a:ext cx="7585075" cy="521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11">
            <a:extLst>
              <a:ext uri="{FF2B5EF4-FFF2-40B4-BE49-F238E27FC236}">
                <a16:creationId xmlns:a16="http://schemas.microsoft.com/office/drawing/2014/main" id="{8DBA1955-BF3F-438A-BFBB-A0C486FB4E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563" y="2884488"/>
            <a:ext cx="7254875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148" name="5 - top image">
            <a:extLst>
              <a:ext uri="{FF2B5EF4-FFF2-40B4-BE49-F238E27FC236}">
                <a16:creationId xmlns:a16="http://schemas.microsoft.com/office/drawing/2014/main" id="{8FD59D33-A109-49BB-9E9E-0916626F4C7A}"/>
              </a:ext>
            </a:extLst>
          </p:cNvPr>
          <p:cNvGrpSpPr>
            <a:grpSpLocks/>
          </p:cNvGrpSpPr>
          <p:nvPr/>
        </p:nvGrpSpPr>
        <p:grpSpPr bwMode="auto">
          <a:xfrm>
            <a:off x="3635375" y="1214438"/>
            <a:ext cx="1873250" cy="1227137"/>
            <a:chOff x="3635998" y="1213665"/>
            <a:chExt cx="1872000" cy="1228309"/>
          </a:xfrm>
        </p:grpSpPr>
        <p:pic>
          <p:nvPicPr>
            <p:cNvPr id="6158" name="Picture 18">
              <a:extLst>
                <a:ext uri="{FF2B5EF4-FFF2-40B4-BE49-F238E27FC236}">
                  <a16:creationId xmlns:a16="http://schemas.microsoft.com/office/drawing/2014/main" id="{3CE631A0-6237-461B-8A73-94572E1249C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998" y="1213665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9" name="TextBox 12">
              <a:extLst>
                <a:ext uri="{FF2B5EF4-FFF2-40B4-BE49-F238E27FC236}">
                  <a16:creationId xmlns:a16="http://schemas.microsoft.com/office/drawing/2014/main" id="{1312FA78-6987-45EE-A1E4-CCA2BCAAA75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35998" y="1213665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latin typeface="Sassoon Infant Md" panose="02000603050000020003" pitchFamily="50" charset="0"/>
                </a:rPr>
                <a:t>5</a:t>
              </a:r>
            </a:p>
          </p:txBody>
        </p:sp>
      </p:grpSp>
      <p:grpSp>
        <p:nvGrpSpPr>
          <p:cNvPr id="2" name="4">
            <a:extLst>
              <a:ext uri="{FF2B5EF4-FFF2-40B4-BE49-F238E27FC236}">
                <a16:creationId xmlns:a16="http://schemas.microsoft.com/office/drawing/2014/main" id="{48610B05-8D61-4347-9112-1C23D22E9381}"/>
              </a:ext>
            </a:extLst>
          </p:cNvPr>
          <p:cNvGrpSpPr>
            <a:grpSpLocks/>
          </p:cNvGrpSpPr>
          <p:nvPr/>
        </p:nvGrpSpPr>
        <p:grpSpPr bwMode="auto">
          <a:xfrm>
            <a:off x="1271588" y="4117975"/>
            <a:ext cx="1871662" cy="1228725"/>
            <a:chOff x="1271977" y="4118249"/>
            <a:chExt cx="1872000" cy="1228309"/>
          </a:xfrm>
        </p:grpSpPr>
        <p:pic>
          <p:nvPicPr>
            <p:cNvPr id="6156" name="Picture 20">
              <a:extLst>
                <a:ext uri="{FF2B5EF4-FFF2-40B4-BE49-F238E27FC236}">
                  <a16:creationId xmlns:a16="http://schemas.microsoft.com/office/drawing/2014/main" id="{7F4F56BC-7658-4AE5-824C-53E05ABF031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71977" y="4118249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7" name="TextBox 15">
              <a:extLst>
                <a:ext uri="{FF2B5EF4-FFF2-40B4-BE49-F238E27FC236}">
                  <a16:creationId xmlns:a16="http://schemas.microsoft.com/office/drawing/2014/main" id="{3A644B61-6F31-41B0-B506-88D1CD88540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1977" y="4118249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latin typeface="Sassoon Infant Md" panose="02000603050000020003" pitchFamily="50" charset="0"/>
                </a:rPr>
                <a:t>4</a:t>
              </a:r>
            </a:p>
          </p:txBody>
        </p:sp>
      </p:grpSp>
      <p:grpSp>
        <p:nvGrpSpPr>
          <p:cNvPr id="7" name="6">
            <a:extLst>
              <a:ext uri="{FF2B5EF4-FFF2-40B4-BE49-F238E27FC236}">
                <a16:creationId xmlns:a16="http://schemas.microsoft.com/office/drawing/2014/main" id="{2527C09B-B1FC-441D-B7C5-BB378AFE8440}"/>
              </a:ext>
            </a:extLst>
          </p:cNvPr>
          <p:cNvGrpSpPr>
            <a:grpSpLocks/>
          </p:cNvGrpSpPr>
          <p:nvPr/>
        </p:nvGrpSpPr>
        <p:grpSpPr bwMode="auto">
          <a:xfrm>
            <a:off x="3635375" y="4144963"/>
            <a:ext cx="1873250" cy="1228725"/>
            <a:chOff x="3635995" y="4144907"/>
            <a:chExt cx="1872003" cy="1228309"/>
          </a:xfrm>
        </p:grpSpPr>
        <p:pic>
          <p:nvPicPr>
            <p:cNvPr id="6154" name="Picture 13">
              <a:extLst>
                <a:ext uri="{FF2B5EF4-FFF2-40B4-BE49-F238E27FC236}">
                  <a16:creationId xmlns:a16="http://schemas.microsoft.com/office/drawing/2014/main" id="{ED9B411A-402A-4DA8-B087-EDBEDACB427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998" y="4144907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5" name="TextBox 16">
              <a:extLst>
                <a:ext uri="{FF2B5EF4-FFF2-40B4-BE49-F238E27FC236}">
                  <a16:creationId xmlns:a16="http://schemas.microsoft.com/office/drawing/2014/main" id="{1661EBB8-769C-4AA9-9D82-B05757AAC92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35995" y="4144907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latin typeface="Sassoon Infant Md" panose="02000603050000020003" pitchFamily="50" charset="0"/>
                </a:rPr>
                <a:t>6</a:t>
              </a:r>
            </a:p>
          </p:txBody>
        </p:sp>
      </p:grpSp>
      <p:grpSp>
        <p:nvGrpSpPr>
          <p:cNvPr id="8" name="5">
            <a:extLst>
              <a:ext uri="{FF2B5EF4-FFF2-40B4-BE49-F238E27FC236}">
                <a16:creationId xmlns:a16="http://schemas.microsoft.com/office/drawing/2014/main" id="{DAE26A59-FCEB-46F8-A9AF-C2E7AFCE87C9}"/>
              </a:ext>
            </a:extLst>
          </p:cNvPr>
          <p:cNvGrpSpPr>
            <a:grpSpLocks/>
          </p:cNvGrpSpPr>
          <p:nvPr/>
        </p:nvGrpSpPr>
        <p:grpSpPr bwMode="auto">
          <a:xfrm>
            <a:off x="6000750" y="4116388"/>
            <a:ext cx="1884363" cy="1230312"/>
            <a:chOff x="6000019" y="4116126"/>
            <a:chExt cx="1884349" cy="1230433"/>
          </a:xfrm>
        </p:grpSpPr>
        <p:pic>
          <p:nvPicPr>
            <p:cNvPr id="6152" name="Picture 19">
              <a:extLst>
                <a:ext uri="{FF2B5EF4-FFF2-40B4-BE49-F238E27FC236}">
                  <a16:creationId xmlns:a16="http://schemas.microsoft.com/office/drawing/2014/main" id="{67B05972-91AB-4407-AC6B-E3B631A86C6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0019" y="4118250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3" name="TextBox 17">
              <a:extLst>
                <a:ext uri="{FF2B5EF4-FFF2-40B4-BE49-F238E27FC236}">
                  <a16:creationId xmlns:a16="http://schemas.microsoft.com/office/drawing/2014/main" id="{397892FA-F7B6-47E2-BB79-18C948B047F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012368" y="4116126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latin typeface="Sassoon Infant Md" panose="02000603050000020003" pitchFamily="50" charset="0"/>
                </a:rPr>
                <a:t>5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F53A69B5-1FC4-4A66-95CD-9388702E72EE}"/>
              </a:ext>
            </a:extLst>
          </p:cNvPr>
          <p:cNvSpPr txBox="1"/>
          <p:nvPr/>
        </p:nvSpPr>
        <p:spPr>
          <a:xfrm>
            <a:off x="5076056" y="1460087"/>
            <a:ext cx="5237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4000" dirty="0">
                <a:latin typeface="Sassoon Infant Md" panose="02000603050000020003" pitchFamily="50" charset="0"/>
              </a:rPr>
              <a:t>+</a:t>
            </a:r>
            <a:endParaRPr lang="en-GB" sz="4000" dirty="0">
              <a:latin typeface="Sassoon Infant Md" panose="02000603050000020003" pitchFamily="5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6 -0.00231 L -0.09635 -0.42314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88" y="-2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4">
            <a:extLst>
              <a:ext uri="{FF2B5EF4-FFF2-40B4-BE49-F238E27FC236}">
                <a16:creationId xmlns:a16="http://schemas.microsoft.com/office/drawing/2014/main" id="{4608CC9F-6965-4201-8FB0-6CE3559C97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463" y="822325"/>
            <a:ext cx="7585075" cy="521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11">
            <a:extLst>
              <a:ext uri="{FF2B5EF4-FFF2-40B4-BE49-F238E27FC236}">
                <a16:creationId xmlns:a16="http://schemas.microsoft.com/office/drawing/2014/main" id="{39C0F44C-F2D7-434A-B266-E0C9502251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563" y="2884488"/>
            <a:ext cx="7254875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172" name="4 - top image">
            <a:extLst>
              <a:ext uri="{FF2B5EF4-FFF2-40B4-BE49-F238E27FC236}">
                <a16:creationId xmlns:a16="http://schemas.microsoft.com/office/drawing/2014/main" id="{F6D8DA29-10E1-4E35-9255-312227290333}"/>
              </a:ext>
            </a:extLst>
          </p:cNvPr>
          <p:cNvGrpSpPr>
            <a:grpSpLocks/>
          </p:cNvGrpSpPr>
          <p:nvPr/>
        </p:nvGrpSpPr>
        <p:grpSpPr bwMode="auto">
          <a:xfrm>
            <a:off x="3635375" y="1341438"/>
            <a:ext cx="1873250" cy="1227137"/>
            <a:chOff x="3635995" y="1340768"/>
            <a:chExt cx="1872003" cy="1228309"/>
          </a:xfrm>
        </p:grpSpPr>
        <p:pic>
          <p:nvPicPr>
            <p:cNvPr id="7182" name="Picture 12">
              <a:extLst>
                <a:ext uri="{FF2B5EF4-FFF2-40B4-BE49-F238E27FC236}">
                  <a16:creationId xmlns:a16="http://schemas.microsoft.com/office/drawing/2014/main" id="{21A09D80-0D5D-4556-8268-36D5FFD31B9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998" y="1340768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83" name="TextBox 13">
              <a:extLst>
                <a:ext uri="{FF2B5EF4-FFF2-40B4-BE49-F238E27FC236}">
                  <a16:creationId xmlns:a16="http://schemas.microsoft.com/office/drawing/2014/main" id="{0E7DD983-E6D0-4160-93AE-3936E8D52D1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35995" y="1340768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latin typeface="Sassoon Infant Md" panose="02000603050000020003" pitchFamily="50" charset="0"/>
                </a:rPr>
                <a:t>4</a:t>
              </a:r>
            </a:p>
          </p:txBody>
        </p:sp>
      </p:grpSp>
      <p:grpSp>
        <p:nvGrpSpPr>
          <p:cNvPr id="2" name="6">
            <a:extLst>
              <a:ext uri="{FF2B5EF4-FFF2-40B4-BE49-F238E27FC236}">
                <a16:creationId xmlns:a16="http://schemas.microsoft.com/office/drawing/2014/main" id="{686F2B19-2202-4C40-9A0D-7D5FD5C83D45}"/>
              </a:ext>
            </a:extLst>
          </p:cNvPr>
          <p:cNvGrpSpPr>
            <a:grpSpLocks/>
          </p:cNvGrpSpPr>
          <p:nvPr/>
        </p:nvGrpSpPr>
        <p:grpSpPr bwMode="auto">
          <a:xfrm>
            <a:off x="1271588" y="4264025"/>
            <a:ext cx="1871662" cy="1231900"/>
            <a:chOff x="1271977" y="4264630"/>
            <a:chExt cx="1872000" cy="1231739"/>
          </a:xfrm>
        </p:grpSpPr>
        <p:pic>
          <p:nvPicPr>
            <p:cNvPr id="7180" name="Picture 15">
              <a:extLst>
                <a:ext uri="{FF2B5EF4-FFF2-40B4-BE49-F238E27FC236}">
                  <a16:creationId xmlns:a16="http://schemas.microsoft.com/office/drawing/2014/main" id="{506735A5-43EB-4CC9-9D85-D342C89C1F6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71977" y="4268060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81" name="TextBox 18">
              <a:extLst>
                <a:ext uri="{FF2B5EF4-FFF2-40B4-BE49-F238E27FC236}">
                  <a16:creationId xmlns:a16="http://schemas.microsoft.com/office/drawing/2014/main" id="{7BB0F10A-8560-4342-8DBD-0221F9B54BD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1977" y="4264630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latin typeface="Sassoon Infant Md" panose="02000603050000020003" pitchFamily="50" charset="0"/>
                </a:rPr>
                <a:t>6</a:t>
              </a:r>
            </a:p>
          </p:txBody>
        </p:sp>
      </p:grpSp>
      <p:grpSp>
        <p:nvGrpSpPr>
          <p:cNvPr id="3" name="5">
            <a:extLst>
              <a:ext uri="{FF2B5EF4-FFF2-40B4-BE49-F238E27FC236}">
                <a16:creationId xmlns:a16="http://schemas.microsoft.com/office/drawing/2014/main" id="{9B4016E2-3650-45FA-A56D-B5F0D6438569}"/>
              </a:ext>
            </a:extLst>
          </p:cNvPr>
          <p:cNvGrpSpPr>
            <a:grpSpLocks/>
          </p:cNvGrpSpPr>
          <p:nvPr/>
        </p:nvGrpSpPr>
        <p:grpSpPr bwMode="auto">
          <a:xfrm>
            <a:off x="3635375" y="4264025"/>
            <a:ext cx="1873250" cy="1228725"/>
            <a:chOff x="3635995" y="4264630"/>
            <a:chExt cx="1872000" cy="1228309"/>
          </a:xfrm>
        </p:grpSpPr>
        <p:pic>
          <p:nvPicPr>
            <p:cNvPr id="7178" name="Picture 17">
              <a:extLst>
                <a:ext uri="{FF2B5EF4-FFF2-40B4-BE49-F238E27FC236}">
                  <a16:creationId xmlns:a16="http://schemas.microsoft.com/office/drawing/2014/main" id="{84FF5F2C-1264-49F6-96B7-4E00A1AA704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995" y="4264630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79" name="TextBox 19">
              <a:extLst>
                <a:ext uri="{FF2B5EF4-FFF2-40B4-BE49-F238E27FC236}">
                  <a16:creationId xmlns:a16="http://schemas.microsoft.com/office/drawing/2014/main" id="{CF643535-D32C-4B4D-9316-8C591F1066B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35995" y="4278619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latin typeface="Sassoon Infant Md" panose="02000603050000020003" pitchFamily="50" charset="0"/>
                </a:rPr>
                <a:t>5</a:t>
              </a:r>
            </a:p>
          </p:txBody>
        </p:sp>
      </p:grpSp>
      <p:grpSp>
        <p:nvGrpSpPr>
          <p:cNvPr id="4" name="4">
            <a:extLst>
              <a:ext uri="{FF2B5EF4-FFF2-40B4-BE49-F238E27FC236}">
                <a16:creationId xmlns:a16="http://schemas.microsoft.com/office/drawing/2014/main" id="{B55B8931-B31C-4D3E-9D56-1E8CF2BCB09B}"/>
              </a:ext>
            </a:extLst>
          </p:cNvPr>
          <p:cNvGrpSpPr>
            <a:grpSpLocks/>
          </p:cNvGrpSpPr>
          <p:nvPr/>
        </p:nvGrpSpPr>
        <p:grpSpPr bwMode="auto">
          <a:xfrm>
            <a:off x="6000750" y="4316413"/>
            <a:ext cx="1901825" cy="1228725"/>
            <a:chOff x="6000019" y="4315678"/>
            <a:chExt cx="1902390" cy="1229403"/>
          </a:xfrm>
        </p:grpSpPr>
        <p:pic>
          <p:nvPicPr>
            <p:cNvPr id="7176" name="Picture 16">
              <a:extLst>
                <a:ext uri="{FF2B5EF4-FFF2-40B4-BE49-F238E27FC236}">
                  <a16:creationId xmlns:a16="http://schemas.microsoft.com/office/drawing/2014/main" id="{D30B2FB8-602C-4949-807D-5F773612C7D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0019" y="4315678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77" name="TextBox 20">
              <a:extLst>
                <a:ext uri="{FF2B5EF4-FFF2-40B4-BE49-F238E27FC236}">
                  <a16:creationId xmlns:a16="http://schemas.microsoft.com/office/drawing/2014/main" id="{F1CB8C92-5AD2-48CC-B1DA-ABD4410AA6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030409" y="4344752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latin typeface="Sassoon Infant Md" panose="02000603050000020003" pitchFamily="50" charset="0"/>
                </a:rPr>
                <a:t>4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1F09516E-8AFC-4199-A95D-5B7860C26232}"/>
              </a:ext>
            </a:extLst>
          </p:cNvPr>
          <p:cNvSpPr txBox="1"/>
          <p:nvPr/>
        </p:nvSpPr>
        <p:spPr>
          <a:xfrm>
            <a:off x="5076056" y="1563103"/>
            <a:ext cx="5237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4000" dirty="0">
                <a:latin typeface="Sassoon Infant Md" panose="02000603050000020003" pitchFamily="50" charset="0"/>
              </a:rPr>
              <a:t>+</a:t>
            </a:r>
            <a:endParaRPr lang="en-GB" sz="4000" dirty="0">
              <a:latin typeface="Sassoon Infant Md" panose="02000603050000020003" pitchFamily="5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7 -0.00463 L 0.4191 -0.42615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903" y="-2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0" descr="Portrait with Footer.png">
            <a:extLst>
              <a:ext uri="{FF2B5EF4-FFF2-40B4-BE49-F238E27FC236}">
                <a16:creationId xmlns:a16="http://schemas.microsoft.com/office/drawing/2014/main" id="{A1BF9392-8F40-41B4-B67B-ED6F661E90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595</TotalTime>
  <Words>25</Words>
  <Application>Microsoft Office PowerPoint</Application>
  <PresentationFormat>On-screen Show (4:3)</PresentationFormat>
  <Paragraphs>25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Calibri</vt:lpstr>
      <vt:lpstr>Sassoon Infant Md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Janine Nayler</cp:lastModifiedBy>
  <cp:revision>124</cp:revision>
  <dcterms:created xsi:type="dcterms:W3CDTF">2012-11-21T10:26:22Z</dcterms:created>
  <dcterms:modified xsi:type="dcterms:W3CDTF">2021-01-27T15:23:56Z</dcterms:modified>
</cp:coreProperties>
</file>