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1"/>
  </p:notesMasterIdLst>
  <p:handoutMasterIdLst>
    <p:handoutMasterId r:id="rId12"/>
  </p:handoutMasterIdLst>
  <p:sldIdLst>
    <p:sldId id="258" r:id="rId5"/>
    <p:sldId id="264" r:id="rId6"/>
    <p:sldId id="270" r:id="rId7"/>
    <p:sldId id="271" r:id="rId8"/>
    <p:sldId id="272" r:id="rId9"/>
    <p:sldId id="267" r:id="rId1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3"/>
      <p:bold r:id="rId14"/>
    </p:embeddedFont>
    <p:embeddedFont>
      <p:font typeface="Twinkl SemiBold" pitchFamily="2" charset="0"/>
      <p:bold r:id="rId15"/>
    </p:embeddedFont>
    <p:embeddedFont>
      <p:font typeface="Twinkl" panose="020B0604020202020204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C1C1C"/>
    <a:srgbClr val="DACBE0"/>
    <a:srgbClr val="BC0105"/>
    <a:srgbClr val="4DB1E3"/>
    <a:srgbClr val="DE1E5A"/>
    <a:srgbClr val="18A0DB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50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9.fntdata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8FE912F-0667-4024-AA13-A9731DDE6D6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97AAD-A8DA-4436-94F0-94A67F0AEB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7D52071-7AF4-4FF4-8EC7-F62E310AB956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80D0BA-5506-42FC-A0F3-C3AB292C93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A370E8-F881-483D-AA91-4AA3367DE92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BBA9FA-ABF3-4EA2-B777-4FF11BB075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D770602-DE99-4822-8822-C53AEB9FD2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5519F5-3594-45CF-AF89-B90882E4573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5316D3-EBE5-4622-A213-A95DAE58B881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BC4AB0B-0FF2-4885-98E3-0A4A975DD4E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FCD489-E6E3-450A-9563-3C57FF0427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DFCD8-5F8A-4A5F-884E-0A964109224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27F265-FE69-42F9-8DC2-4973BB84F7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1E93BE-5F54-4862-8242-7E2F2116AF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346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08E6876-1CDB-4805-9517-1381F61D5F3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243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A4EB425-6398-4870-B151-DB04493A289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6234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E0BD8F0-5EF4-48C7-B301-5140D61A5B7A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B06D6CC-A6CD-4B2C-972C-E8BA65F63A3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F5FC8F0-5258-4706-8603-F1243A3B5D3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9E575CB-6D85-4164-847B-A4A78D6B8A7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9128F94-B114-49D1-8849-F3C036D3F6E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251300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5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Introduction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71DDE03-FB3F-443D-A7F7-455EE23DED28}"/>
              </a:ext>
            </a:extLst>
          </p:cNvPr>
          <p:cNvSpPr/>
          <p:nvPr/>
        </p:nvSpPr>
        <p:spPr>
          <a:xfrm>
            <a:off x="896938" y="3241675"/>
            <a:ext cx="1903412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What</a:t>
            </a:r>
            <a:r>
              <a:rPr lang="en-GB" dirty="0">
                <a:solidFill>
                  <a:srgbClr val="1C1C1C"/>
                </a:solidFill>
              </a:rPr>
              <a:t> did they do?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6A4A1C0-D1FF-4828-98F4-F0B739DBEA60}"/>
              </a:ext>
            </a:extLst>
          </p:cNvPr>
          <p:cNvSpPr/>
          <p:nvPr/>
        </p:nvSpPr>
        <p:spPr>
          <a:xfrm>
            <a:off x="6353175" y="3235325"/>
            <a:ext cx="1901825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When</a:t>
            </a:r>
            <a:r>
              <a:rPr lang="en-GB" dirty="0">
                <a:solidFill>
                  <a:srgbClr val="1C1C1C"/>
                </a:solidFill>
              </a:rPr>
              <a:t> did this happen?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3FA4C46-0CB2-47A3-A711-84109A80E098}"/>
              </a:ext>
            </a:extLst>
          </p:cNvPr>
          <p:cNvSpPr/>
          <p:nvPr/>
        </p:nvSpPr>
        <p:spPr>
          <a:xfrm>
            <a:off x="906463" y="2071688"/>
            <a:ext cx="1903412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Who</a:t>
            </a:r>
            <a:r>
              <a:rPr lang="en-GB" dirty="0">
                <a:solidFill>
                  <a:srgbClr val="1C1C1C"/>
                </a:solidFill>
              </a:rPr>
              <a:t> did the activity?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1CAACE27-1CA2-4A9C-91C7-04E5D145DBE8}"/>
              </a:ext>
            </a:extLst>
          </p:cNvPr>
          <p:cNvSpPr/>
          <p:nvPr/>
        </p:nvSpPr>
        <p:spPr>
          <a:xfrm>
            <a:off x="6353175" y="2039938"/>
            <a:ext cx="1901825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Where</a:t>
            </a:r>
            <a:r>
              <a:rPr lang="en-GB" dirty="0">
                <a:solidFill>
                  <a:srgbClr val="1C1C1C"/>
                </a:solidFill>
              </a:rPr>
              <a:t> did it all take place?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9BBF4E8-421F-4D10-9D9E-B4903324BAF7}"/>
              </a:ext>
            </a:extLst>
          </p:cNvPr>
          <p:cNvSpPr/>
          <p:nvPr/>
        </p:nvSpPr>
        <p:spPr>
          <a:xfrm>
            <a:off x="2659063" y="5010150"/>
            <a:ext cx="3825875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Why</a:t>
            </a:r>
            <a:r>
              <a:rPr lang="en-GB" dirty="0">
                <a:solidFill>
                  <a:srgbClr val="1C1C1C"/>
                </a:solidFill>
              </a:rPr>
              <a:t> was the activity carried out?</a:t>
            </a:r>
          </a:p>
        </p:txBody>
      </p:sp>
      <p:pic>
        <p:nvPicPr>
          <p:cNvPr id="922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213" y="2162175"/>
            <a:ext cx="2460625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Main body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2F7806F-E5C8-4C7A-87C3-B42C07FB7E47}"/>
              </a:ext>
            </a:extLst>
          </p:cNvPr>
          <p:cNvSpPr/>
          <p:nvPr/>
        </p:nvSpPr>
        <p:spPr>
          <a:xfrm>
            <a:off x="755650" y="1574800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Write in </a:t>
            </a:r>
            <a:r>
              <a:rPr lang="en-GB" dirty="0">
                <a:solidFill>
                  <a:schemeClr val="bg1"/>
                </a:solidFill>
              </a:rPr>
              <a:t>chronological order.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15DEA65-880E-42AD-9D22-178C5EFBFF3C}"/>
              </a:ext>
            </a:extLst>
          </p:cNvPr>
          <p:cNvSpPr/>
          <p:nvPr/>
        </p:nvSpPr>
        <p:spPr>
          <a:xfrm>
            <a:off x="755650" y="3406775"/>
            <a:ext cx="7632700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Write in </a:t>
            </a:r>
            <a:r>
              <a:rPr lang="en-GB" dirty="0">
                <a:solidFill>
                  <a:schemeClr val="bg1"/>
                </a:solidFill>
              </a:rPr>
              <a:t>paragraphs.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7BAC27A-45A2-4C58-8479-FCEEE8D83E81}"/>
              </a:ext>
            </a:extLst>
          </p:cNvPr>
          <p:cNvSpPr/>
          <p:nvPr/>
        </p:nvSpPr>
        <p:spPr>
          <a:xfrm>
            <a:off x="750888" y="5237163"/>
            <a:ext cx="7632700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Write about what happened </a:t>
            </a:r>
            <a:r>
              <a:rPr lang="en-GB" dirty="0">
                <a:solidFill>
                  <a:schemeClr val="bg1"/>
                </a:solidFill>
              </a:rPr>
              <a:t>during the activity.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5633FB2-B281-4BB7-AD92-FEAD0F7B358B}"/>
              </a:ext>
            </a:extLst>
          </p:cNvPr>
          <p:cNvSpPr/>
          <p:nvPr/>
        </p:nvSpPr>
        <p:spPr>
          <a:xfrm>
            <a:off x="755650" y="4322763"/>
            <a:ext cx="7632700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Use </a:t>
            </a:r>
            <a:r>
              <a:rPr lang="en-GB" dirty="0">
                <a:solidFill>
                  <a:schemeClr val="bg1"/>
                </a:solidFill>
              </a:rPr>
              <a:t>detailed</a:t>
            </a:r>
            <a:r>
              <a:rPr lang="en-GB" dirty="0">
                <a:solidFill>
                  <a:srgbClr val="1C1C1C"/>
                </a:solidFill>
              </a:rPr>
              <a:t> and </a:t>
            </a:r>
            <a:r>
              <a:rPr lang="en-GB" dirty="0">
                <a:solidFill>
                  <a:schemeClr val="bg1"/>
                </a:solidFill>
              </a:rPr>
              <a:t>technical vocabulary.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70496BC5-EE61-434A-9B20-6A97DD175D8C}"/>
              </a:ext>
            </a:extLst>
          </p:cNvPr>
          <p:cNvSpPr/>
          <p:nvPr/>
        </p:nvSpPr>
        <p:spPr>
          <a:xfrm>
            <a:off x="755650" y="2490788"/>
            <a:ext cx="7632700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Use </a:t>
            </a:r>
            <a:r>
              <a:rPr lang="en-GB" dirty="0">
                <a:solidFill>
                  <a:schemeClr val="bg1"/>
                </a:solidFill>
              </a:rPr>
              <a:t>sequential words.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Sequential Words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1994719-0504-459D-A2C0-9179D9A27E92}"/>
              </a:ext>
            </a:extLst>
          </p:cNvPr>
          <p:cNvSpPr/>
          <p:nvPr/>
        </p:nvSpPr>
        <p:spPr>
          <a:xfrm>
            <a:off x="755650" y="1450975"/>
            <a:ext cx="7632700" cy="3435350"/>
          </a:xfrm>
          <a:custGeom>
            <a:avLst/>
            <a:gdLst>
              <a:gd name="connsiteX0" fmla="*/ 0 w 7632700"/>
              <a:gd name="connsiteY0" fmla="*/ 572570 h 3435350"/>
              <a:gd name="connsiteX1" fmla="*/ 572570 w 7632700"/>
              <a:gd name="connsiteY1" fmla="*/ 0 h 3435350"/>
              <a:gd name="connsiteX2" fmla="*/ 7060130 w 7632700"/>
              <a:gd name="connsiteY2" fmla="*/ 0 h 3435350"/>
              <a:gd name="connsiteX3" fmla="*/ 7632700 w 7632700"/>
              <a:gd name="connsiteY3" fmla="*/ 572570 h 3435350"/>
              <a:gd name="connsiteX4" fmla="*/ 7632700 w 7632700"/>
              <a:gd name="connsiteY4" fmla="*/ 2862780 h 3435350"/>
              <a:gd name="connsiteX5" fmla="*/ 7060130 w 7632700"/>
              <a:gd name="connsiteY5" fmla="*/ 3435350 h 3435350"/>
              <a:gd name="connsiteX6" fmla="*/ 572570 w 7632700"/>
              <a:gd name="connsiteY6" fmla="*/ 3435350 h 3435350"/>
              <a:gd name="connsiteX7" fmla="*/ 0 w 7632700"/>
              <a:gd name="connsiteY7" fmla="*/ 2862780 h 3435350"/>
              <a:gd name="connsiteX8" fmla="*/ 0 w 7632700"/>
              <a:gd name="connsiteY8" fmla="*/ 572570 h 3435350"/>
              <a:gd name="connsiteX0" fmla="*/ 0 w 7640523"/>
              <a:gd name="connsiteY0" fmla="*/ 572570 h 3435350"/>
              <a:gd name="connsiteX1" fmla="*/ 572570 w 7640523"/>
              <a:gd name="connsiteY1" fmla="*/ 0 h 3435350"/>
              <a:gd name="connsiteX2" fmla="*/ 7060130 w 7640523"/>
              <a:gd name="connsiteY2" fmla="*/ 0 h 3435350"/>
              <a:gd name="connsiteX3" fmla="*/ 7632700 w 7640523"/>
              <a:gd name="connsiteY3" fmla="*/ 572570 h 3435350"/>
              <a:gd name="connsiteX4" fmla="*/ 7632700 w 7640523"/>
              <a:gd name="connsiteY4" fmla="*/ 2862780 h 3435350"/>
              <a:gd name="connsiteX5" fmla="*/ 7391725 w 7640523"/>
              <a:gd name="connsiteY5" fmla="*/ 3435350 h 3435350"/>
              <a:gd name="connsiteX6" fmla="*/ 572570 w 7640523"/>
              <a:gd name="connsiteY6" fmla="*/ 3435350 h 3435350"/>
              <a:gd name="connsiteX7" fmla="*/ 0 w 7640523"/>
              <a:gd name="connsiteY7" fmla="*/ 2862780 h 3435350"/>
              <a:gd name="connsiteX8" fmla="*/ 0 w 7640523"/>
              <a:gd name="connsiteY8" fmla="*/ 572570 h 3435350"/>
              <a:gd name="connsiteX0" fmla="*/ 111 w 7640634"/>
              <a:gd name="connsiteY0" fmla="*/ 572570 h 3435350"/>
              <a:gd name="connsiteX1" fmla="*/ 572681 w 7640634"/>
              <a:gd name="connsiteY1" fmla="*/ 0 h 3435350"/>
              <a:gd name="connsiteX2" fmla="*/ 7060241 w 7640634"/>
              <a:gd name="connsiteY2" fmla="*/ 0 h 3435350"/>
              <a:gd name="connsiteX3" fmla="*/ 7632811 w 7640634"/>
              <a:gd name="connsiteY3" fmla="*/ 572570 h 3435350"/>
              <a:gd name="connsiteX4" fmla="*/ 7632811 w 7640634"/>
              <a:gd name="connsiteY4" fmla="*/ 2862780 h 3435350"/>
              <a:gd name="connsiteX5" fmla="*/ 7391836 w 7640634"/>
              <a:gd name="connsiteY5" fmla="*/ 3435350 h 3435350"/>
              <a:gd name="connsiteX6" fmla="*/ 301375 w 7640634"/>
              <a:gd name="connsiteY6" fmla="*/ 3435350 h 3435350"/>
              <a:gd name="connsiteX7" fmla="*/ 111 w 7640634"/>
              <a:gd name="connsiteY7" fmla="*/ 2862780 h 3435350"/>
              <a:gd name="connsiteX8" fmla="*/ 111 w 7640634"/>
              <a:gd name="connsiteY8" fmla="*/ 572570 h 3435350"/>
              <a:gd name="connsiteX0" fmla="*/ 111 w 7632811"/>
              <a:gd name="connsiteY0" fmla="*/ 572570 h 3435350"/>
              <a:gd name="connsiteX1" fmla="*/ 572681 w 7632811"/>
              <a:gd name="connsiteY1" fmla="*/ 0 h 3435350"/>
              <a:gd name="connsiteX2" fmla="*/ 7060241 w 7632811"/>
              <a:gd name="connsiteY2" fmla="*/ 0 h 3435350"/>
              <a:gd name="connsiteX3" fmla="*/ 7632811 w 7632811"/>
              <a:gd name="connsiteY3" fmla="*/ 572570 h 3435350"/>
              <a:gd name="connsiteX4" fmla="*/ 7632811 w 7632811"/>
              <a:gd name="connsiteY4" fmla="*/ 2862780 h 3435350"/>
              <a:gd name="connsiteX5" fmla="*/ 7311449 w 7632811"/>
              <a:gd name="connsiteY5" fmla="*/ 3435350 h 3435350"/>
              <a:gd name="connsiteX6" fmla="*/ 301375 w 7632811"/>
              <a:gd name="connsiteY6" fmla="*/ 3435350 h 3435350"/>
              <a:gd name="connsiteX7" fmla="*/ 111 w 7632811"/>
              <a:gd name="connsiteY7" fmla="*/ 2862780 h 3435350"/>
              <a:gd name="connsiteX8" fmla="*/ 111 w 7632811"/>
              <a:gd name="connsiteY8" fmla="*/ 572570 h 3435350"/>
              <a:gd name="connsiteX0" fmla="*/ 111 w 7632922"/>
              <a:gd name="connsiteY0" fmla="*/ 572570 h 3435350"/>
              <a:gd name="connsiteX1" fmla="*/ 572681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  <a:gd name="connsiteX0" fmla="*/ 111 w 7632922"/>
              <a:gd name="connsiteY0" fmla="*/ 572570 h 3435350"/>
              <a:gd name="connsiteX1" fmla="*/ 341569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632922" h="3435350">
                <a:moveTo>
                  <a:pt x="111" y="572570"/>
                </a:moveTo>
                <a:cubicBezTo>
                  <a:pt x="111" y="256348"/>
                  <a:pt x="25347" y="0"/>
                  <a:pt x="341569" y="0"/>
                </a:cubicBezTo>
                <a:lnTo>
                  <a:pt x="7331547" y="0"/>
                </a:lnTo>
                <a:cubicBezTo>
                  <a:pt x="7647769" y="0"/>
                  <a:pt x="7632811" y="256348"/>
                  <a:pt x="7632811" y="572570"/>
                </a:cubicBezTo>
                <a:lnTo>
                  <a:pt x="7632811" y="2862780"/>
                </a:lnTo>
                <a:cubicBezTo>
                  <a:pt x="7632811" y="3179002"/>
                  <a:pt x="7627671" y="3435350"/>
                  <a:pt x="7311449" y="3435350"/>
                </a:cubicBezTo>
                <a:lnTo>
                  <a:pt x="301375" y="3435350"/>
                </a:lnTo>
                <a:cubicBezTo>
                  <a:pt x="-14847" y="3435350"/>
                  <a:pt x="111" y="3179002"/>
                  <a:pt x="111" y="2862780"/>
                </a:cubicBezTo>
                <a:lnTo>
                  <a:pt x="111" y="572570"/>
                </a:lnTo>
                <a:close/>
              </a:path>
            </a:pathLst>
          </a:cu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Here are a few examples: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1C1C1C"/>
              </a:solidFill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Finally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Later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Meanwhile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Next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Firstly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Then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Eventually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8892C13-569D-46DD-9252-C650E2013989}"/>
              </a:ext>
            </a:extLst>
          </p:cNvPr>
          <p:cNvSpPr/>
          <p:nvPr/>
        </p:nvSpPr>
        <p:spPr>
          <a:xfrm>
            <a:off x="750888" y="5284788"/>
            <a:ext cx="7632700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What others can you think of?</a:t>
            </a:r>
            <a:endParaRPr lang="en-GB" u="sng" dirty="0">
              <a:solidFill>
                <a:srgbClr val="1C1C1C"/>
              </a:solidFill>
            </a:endParaRPr>
          </a:p>
        </p:txBody>
      </p:sp>
      <p:pic>
        <p:nvPicPr>
          <p:cNvPr id="1126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413" y="1530350"/>
            <a:ext cx="4491037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13" y="2760663"/>
            <a:ext cx="1066800" cy="204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Concluding Paragraph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46FF5E9-2D00-4881-AB40-564DA3629E63}"/>
              </a:ext>
            </a:extLst>
          </p:cNvPr>
          <p:cNvSpPr/>
          <p:nvPr/>
        </p:nvSpPr>
        <p:spPr>
          <a:xfrm>
            <a:off x="750888" y="3273425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Write about the </a:t>
            </a:r>
            <a:r>
              <a:rPr lang="en-GB" dirty="0">
                <a:solidFill>
                  <a:schemeClr val="bg1"/>
                </a:solidFill>
              </a:rPr>
              <a:t>highlights</a:t>
            </a:r>
            <a:r>
              <a:rPr lang="en-GB" dirty="0">
                <a:solidFill>
                  <a:srgbClr val="1C1C1C"/>
                </a:solidFill>
              </a:rPr>
              <a:t> of the event.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E3A72C3-6C6A-4DBF-BB28-0C29D526D56C}"/>
              </a:ext>
            </a:extLst>
          </p:cNvPr>
          <p:cNvSpPr/>
          <p:nvPr/>
        </p:nvSpPr>
        <p:spPr>
          <a:xfrm>
            <a:off x="750888" y="2495550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How would you describe the general </a:t>
            </a:r>
            <a:r>
              <a:rPr lang="en-GB" dirty="0">
                <a:solidFill>
                  <a:schemeClr val="bg1"/>
                </a:solidFill>
              </a:rPr>
              <a:t>atmosphere</a:t>
            </a:r>
            <a:r>
              <a:rPr lang="en-GB" dirty="0">
                <a:solidFill>
                  <a:srgbClr val="1C1C1C"/>
                </a:solidFill>
              </a:rPr>
              <a:t> of the event?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2905937-13B3-44BC-9127-7503225C74D8}"/>
              </a:ext>
            </a:extLst>
          </p:cNvPr>
          <p:cNvSpPr/>
          <p:nvPr/>
        </p:nvSpPr>
        <p:spPr>
          <a:xfrm>
            <a:off x="4576763" y="4052888"/>
            <a:ext cx="3811587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What have you </a:t>
            </a:r>
            <a:r>
              <a:rPr lang="en-GB" dirty="0">
                <a:solidFill>
                  <a:schemeClr val="bg1"/>
                </a:solidFill>
              </a:rPr>
              <a:t>learnt?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0BC916E-79F6-4303-990A-9A8AE66A969F}"/>
              </a:ext>
            </a:extLst>
          </p:cNvPr>
          <p:cNvSpPr/>
          <p:nvPr/>
        </p:nvSpPr>
        <p:spPr>
          <a:xfrm>
            <a:off x="755650" y="1714500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1C1C1C"/>
                </a:solidFill>
              </a:rPr>
              <a:t>What would you </a:t>
            </a:r>
            <a:r>
              <a:rPr lang="en-GB" dirty="0">
                <a:solidFill>
                  <a:schemeClr val="bg1"/>
                </a:solidFill>
              </a:rPr>
              <a:t>recommend</a:t>
            </a:r>
            <a:r>
              <a:rPr lang="en-GB" dirty="0">
                <a:solidFill>
                  <a:srgbClr val="1C1C1C"/>
                </a:solidFill>
              </a:rPr>
              <a:t> to others?</a:t>
            </a:r>
            <a:endParaRPr lang="en-GB" u="sng" dirty="0">
              <a:solidFill>
                <a:srgbClr val="1C1C1C"/>
              </a:solidFill>
            </a:endParaRPr>
          </a:p>
        </p:txBody>
      </p:sp>
      <p:pic>
        <p:nvPicPr>
          <p:cNvPr id="12295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41763"/>
            <a:ext cx="3065463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4" ma:contentTypeDescription="Create a new document." ma:contentTypeScope="" ma:versionID="42be3b3034dc2c478f538115ffb86f39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208049ad1067ebb391b687ffa865e4cc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7301462-7F6F-4D4C-A065-FEA331213C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4707E7-4CA4-420A-8156-FE79045076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F90FC4-45D1-4AFD-A5CF-779801283C3C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d95db8f1-e1cb-4420-9f59-d163227eb28d"/>
    <ds:schemaRef ds:uri="7fd6e460-b7e7-4dc0-8cf2-74cf8c75b1b3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1395</TotalTime>
  <Words>114</Words>
  <Application>Microsoft Office PowerPoint</Application>
  <PresentationFormat>On-screen Show (4:3)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Sassoon Infant Rg</vt:lpstr>
      <vt:lpstr>Twinkl SemiBold</vt:lpstr>
      <vt:lpstr>Arial</vt:lpstr>
      <vt:lpstr>Twinkl</vt:lpstr>
      <vt:lpstr>Calibri</vt:lpstr>
      <vt:lpstr>Office Theme</vt:lpstr>
      <vt:lpstr>PowerPoint Presentation</vt:lpstr>
      <vt:lpstr>Introduction</vt:lpstr>
      <vt:lpstr>Main body</vt:lpstr>
      <vt:lpstr>Sequential Words</vt:lpstr>
      <vt:lpstr>Concluding Paragraph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131</cp:revision>
  <dcterms:created xsi:type="dcterms:W3CDTF">2014-10-01T16:09:27Z</dcterms:created>
  <dcterms:modified xsi:type="dcterms:W3CDTF">2021-06-28T11:59:32Z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