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38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966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939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560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245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628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754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10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535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195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1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181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C9051-AC3E-4ABA-A711-7824405FD1EF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5910D-C453-4E10-9CC5-C7E3F1D115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90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23" y="927279"/>
            <a:ext cx="7385911" cy="555549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7018986" y="167426"/>
            <a:ext cx="5061397" cy="3322749"/>
          </a:xfrm>
          <a:prstGeom prst="wedgeEllipseCallout">
            <a:avLst>
              <a:gd name="adj1" fmla="val -73250"/>
              <a:gd name="adj2" fmla="val 427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Hello! I’ve been digging for more worms with Gran. Can you help me find the long ones? </a:t>
            </a:r>
          </a:p>
          <a:p>
            <a:pPr algn="ctr"/>
            <a:r>
              <a:rPr lang="en-US" sz="2400" dirty="0"/>
              <a:t>Tell me which worm is longer!</a:t>
            </a:r>
          </a:p>
        </p:txBody>
      </p:sp>
    </p:spTree>
    <p:extLst>
      <p:ext uri="{BB962C8B-B14F-4D97-AF65-F5344CB8AC3E}">
        <p14:creationId xmlns:p14="http://schemas.microsoft.com/office/powerpoint/2010/main" val="2925378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38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 cartoon worm l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321" y="509665"/>
            <a:ext cx="5152296" cy="186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 result for  cartoon worm l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9430" y="3465226"/>
            <a:ext cx="10373192" cy="186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3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38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 cartoon worm l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338" y="3206835"/>
            <a:ext cx="6775553" cy="2240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 result for  cartoon worm l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7505" y="707036"/>
            <a:ext cx="10373192" cy="186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reeform 3"/>
          <p:cNvSpPr/>
          <p:nvPr/>
        </p:nvSpPr>
        <p:spPr>
          <a:xfrm>
            <a:off x="11159212" y="5642393"/>
            <a:ext cx="829185" cy="704067"/>
          </a:xfrm>
          <a:custGeom>
            <a:avLst/>
            <a:gdLst/>
            <a:ahLst/>
            <a:cxnLst/>
            <a:rect l="0" t="0" r="0" b="0"/>
            <a:pathLst>
              <a:path w="829185" h="829311">
                <a:moveTo>
                  <a:pt x="0" y="0"/>
                </a:moveTo>
                <a:lnTo>
                  <a:pt x="829184" y="0"/>
                </a:lnTo>
                <a:lnTo>
                  <a:pt x="829184" y="829310"/>
                </a:lnTo>
                <a:lnTo>
                  <a:pt x="0" y="829310"/>
                </a:lnTo>
                <a:close/>
              </a:path>
            </a:pathLst>
          </a:custGeom>
          <a:solidFill>
            <a:srgbClr val="0000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11146512" y="5667793"/>
            <a:ext cx="829185" cy="704067"/>
          </a:xfrm>
          <a:custGeom>
            <a:avLst/>
            <a:gdLst/>
            <a:ahLst/>
            <a:cxnLst/>
            <a:rect l="0" t="0" r="0" b="0"/>
            <a:pathLst>
              <a:path w="829185" h="829311">
                <a:moveTo>
                  <a:pt x="0" y="0"/>
                </a:moveTo>
                <a:lnTo>
                  <a:pt x="829184" y="0"/>
                </a:lnTo>
                <a:lnTo>
                  <a:pt x="829184" y="829310"/>
                </a:lnTo>
                <a:lnTo>
                  <a:pt x="0" y="829310"/>
                </a:lnTo>
                <a:close/>
              </a:path>
            </a:pathLst>
          </a:custGeom>
          <a:solidFill>
            <a:srgbClr val="0000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480791" y="5479834"/>
            <a:ext cx="4847223" cy="116955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3500" dirty="0">
                <a:solidFill>
                  <a:srgbClr val="000000"/>
                </a:solidFill>
                <a:latin typeface="Arial - 16"/>
              </a:rPr>
              <a:t>Use the cubes to measure </a:t>
            </a:r>
            <a:r>
              <a:rPr lang="en-US" sz="3500">
                <a:solidFill>
                  <a:srgbClr val="000000"/>
                </a:solidFill>
                <a:latin typeface="Arial - 16"/>
              </a:rPr>
              <a:t>the worms.</a:t>
            </a:r>
            <a:endParaRPr lang="en-US" sz="3500" dirty="0">
              <a:solidFill>
                <a:srgbClr val="000000"/>
              </a:solidFill>
              <a:latin typeface="Arial - 16"/>
            </a:endParaRPr>
          </a:p>
        </p:txBody>
      </p:sp>
    </p:spTree>
    <p:extLst>
      <p:ext uri="{BB962C8B-B14F-4D97-AF65-F5344CB8AC3E}">
        <p14:creationId xmlns:p14="http://schemas.microsoft.com/office/powerpoint/2010/main" val="102743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38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 cartoon worm l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339" y="1484026"/>
            <a:ext cx="7884828" cy="186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 result for  cartoon worm l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9430" y="3465226"/>
            <a:ext cx="10373192" cy="186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105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38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 cartoon worm l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662" y="419724"/>
            <a:ext cx="6565691" cy="186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 result for  cartoon worm l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9626" y="4148266"/>
            <a:ext cx="10732955" cy="186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result for  cartoon worm l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32944" y="2523838"/>
            <a:ext cx="4670346" cy="186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7587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35</Words>
  <Application>Microsoft Office PowerPoint</Application>
  <PresentationFormat>Widescreen</PresentationFormat>
  <Paragraphs>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- 16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Robertson</dc:creator>
  <cp:lastModifiedBy>Test TA</cp:lastModifiedBy>
  <cp:revision>4</cp:revision>
  <dcterms:created xsi:type="dcterms:W3CDTF">2018-02-07T15:06:00Z</dcterms:created>
  <dcterms:modified xsi:type="dcterms:W3CDTF">2020-03-19T17:37:11Z</dcterms:modified>
</cp:coreProperties>
</file>