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5" r:id="rId2"/>
    <p:sldId id="264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5" r:id="rId11"/>
    <p:sldId id="273" r:id="rId12"/>
    <p:sldId id="27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1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F5C8B-F979-4123-AB5C-53A9422AAD7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507AB-AA98-4E0A-BF28-9342DEAD5C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615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285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463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248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570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68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650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546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27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37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585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510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01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26" Type="http://schemas.openxmlformats.org/officeDocument/2006/relationships/image" Target="../media/image35.png"/><Relationship Id="rId39" Type="http://schemas.openxmlformats.org/officeDocument/2006/relationships/image" Target="../media/image48.png"/><Relationship Id="rId21" Type="http://schemas.openxmlformats.org/officeDocument/2006/relationships/image" Target="../media/image30.png"/><Relationship Id="rId34" Type="http://schemas.openxmlformats.org/officeDocument/2006/relationships/image" Target="../media/image43.png"/><Relationship Id="rId42" Type="http://schemas.openxmlformats.org/officeDocument/2006/relationships/image" Target="../media/image51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6" Type="http://schemas.openxmlformats.org/officeDocument/2006/relationships/image" Target="../media/image25.png"/><Relationship Id="rId29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33.png"/><Relationship Id="rId32" Type="http://schemas.openxmlformats.org/officeDocument/2006/relationships/image" Target="../media/image41.png"/><Relationship Id="rId37" Type="http://schemas.openxmlformats.org/officeDocument/2006/relationships/image" Target="../media/image46.png"/><Relationship Id="rId40" Type="http://schemas.openxmlformats.org/officeDocument/2006/relationships/image" Target="../media/image49.png"/><Relationship Id="rId45" Type="http://schemas.openxmlformats.org/officeDocument/2006/relationships/image" Target="../media/image54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28" Type="http://schemas.openxmlformats.org/officeDocument/2006/relationships/image" Target="../media/image37.png"/><Relationship Id="rId36" Type="http://schemas.openxmlformats.org/officeDocument/2006/relationships/image" Target="../media/image45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31" Type="http://schemas.openxmlformats.org/officeDocument/2006/relationships/image" Target="../media/image40.png"/><Relationship Id="rId44" Type="http://schemas.openxmlformats.org/officeDocument/2006/relationships/image" Target="../media/image53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Relationship Id="rId27" Type="http://schemas.openxmlformats.org/officeDocument/2006/relationships/image" Target="../media/image36.png"/><Relationship Id="rId30" Type="http://schemas.openxmlformats.org/officeDocument/2006/relationships/image" Target="../media/image39.png"/><Relationship Id="rId35" Type="http://schemas.openxmlformats.org/officeDocument/2006/relationships/image" Target="../media/image44.png"/><Relationship Id="rId43" Type="http://schemas.openxmlformats.org/officeDocument/2006/relationships/image" Target="../media/image52.png"/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5" Type="http://schemas.openxmlformats.org/officeDocument/2006/relationships/image" Target="../media/image34.png"/><Relationship Id="rId33" Type="http://schemas.openxmlformats.org/officeDocument/2006/relationships/image" Target="../media/image42.png"/><Relationship Id="rId38" Type="http://schemas.openxmlformats.org/officeDocument/2006/relationships/image" Target="../media/image47.png"/><Relationship Id="rId46" Type="http://schemas.openxmlformats.org/officeDocument/2006/relationships/image" Target="../media/image55.png"/><Relationship Id="rId20" Type="http://schemas.openxmlformats.org/officeDocument/2006/relationships/image" Target="../media/image29.png"/><Relationship Id="rId41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3259614" y="1391427"/>
            <a:ext cx="53877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Ifield School</a:t>
            </a:r>
          </a:p>
          <a:p>
            <a:pPr algn="ctr"/>
            <a:endParaRPr lang="en-GB" sz="1600" dirty="0"/>
          </a:p>
          <a:p>
            <a:pPr algn="ctr"/>
            <a:r>
              <a:rPr lang="en-GB" sz="2000" b="1" u="sng" dirty="0"/>
              <a:t>Stage 3 Advanced Challenge</a:t>
            </a:r>
          </a:p>
          <a:p>
            <a:pPr algn="ctr"/>
            <a:r>
              <a:rPr lang="en-GB" sz="2000" b="1" dirty="0"/>
              <a:t>Mathematics </a:t>
            </a:r>
          </a:p>
          <a:p>
            <a:pPr algn="ctr"/>
            <a:r>
              <a:rPr lang="en-GB" sz="2000" b="1" dirty="0"/>
              <a:t>Independent Learning Booklet</a:t>
            </a:r>
          </a:p>
          <a:p>
            <a:pPr algn="ctr"/>
            <a:endParaRPr lang="en-GB" sz="1600" b="1" dirty="0"/>
          </a:p>
          <a:p>
            <a:pPr algn="ctr"/>
            <a:endParaRPr lang="en-GB" sz="2000" b="1" dirty="0"/>
          </a:p>
          <a:p>
            <a:pPr algn="ctr"/>
            <a:r>
              <a:rPr lang="en-GB" sz="2000" b="1" dirty="0"/>
              <a:t>Name………………………….</a:t>
            </a:r>
          </a:p>
          <a:p>
            <a:pPr algn="ctr"/>
            <a:endParaRPr lang="en-GB" sz="2000" b="1" dirty="0"/>
          </a:p>
          <a:p>
            <a:pPr algn="ctr"/>
            <a:r>
              <a:rPr lang="en-GB" sz="2000" b="1" dirty="0"/>
              <a:t>Class………………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839539"/>
              </p:ext>
            </p:extLst>
          </p:nvPr>
        </p:nvGraphicFramePr>
        <p:xfrm>
          <a:off x="8489077" y="4075602"/>
          <a:ext cx="2947549" cy="258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71816">
                  <a:extLst>
                    <a:ext uri="{9D8B030D-6E8A-4147-A177-3AD203B41FA5}">
                      <a16:colId xmlns:a16="http://schemas.microsoft.com/office/drawing/2014/main" val="1324267212"/>
                    </a:ext>
                  </a:extLst>
                </a:gridCol>
                <a:gridCol w="675733">
                  <a:extLst>
                    <a:ext uri="{9D8B030D-6E8A-4147-A177-3AD203B41FA5}">
                      <a16:colId xmlns:a16="http://schemas.microsoft.com/office/drawing/2014/main" val="8370866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Topic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7"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68483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Pythagoras</a:t>
                      </a:r>
                      <a:r>
                        <a:rPr lang="en-GB" baseline="0" dirty="0">
                          <a:solidFill>
                            <a:schemeClr val="tx1"/>
                          </a:solidFill>
                        </a:rPr>
                        <a:t> Theorem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3746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Trigonometry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2425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Enlargement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509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Reflection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9836822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en-GB" dirty="0"/>
                        <a:t>Rotation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0531947"/>
                  </a:ext>
                </a:extLst>
              </a:tr>
              <a:tr h="185420">
                <a:tc>
                  <a:txBody>
                    <a:bodyPr/>
                    <a:lstStyle/>
                    <a:p>
                      <a:r>
                        <a:rPr lang="en-GB" dirty="0"/>
                        <a:t>Translation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776466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6811F02-8611-4FA1-8FF3-C6C828E17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4850" y="307776"/>
            <a:ext cx="316230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39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066" y="842962"/>
            <a:ext cx="5112179" cy="170680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665" y="3067783"/>
            <a:ext cx="5736980" cy="204169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8046" y="538001"/>
            <a:ext cx="5657775" cy="355062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2218" y="4286250"/>
            <a:ext cx="5393692" cy="178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937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735" y="368911"/>
            <a:ext cx="4622583" cy="2427043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026" y="3300779"/>
            <a:ext cx="5235819" cy="2980788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1951" y="633046"/>
            <a:ext cx="5150827" cy="3341077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7478" y="3974123"/>
            <a:ext cx="2506541" cy="2516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191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1497057" y="2751456"/>
            <a:ext cx="871296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23087" y="4745433"/>
            <a:ext cx="871296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8" name="Group 7"/>
          <p:cNvGrpSpPr/>
          <p:nvPr/>
        </p:nvGrpSpPr>
        <p:grpSpPr>
          <a:xfrm>
            <a:off x="1495223" y="1177420"/>
            <a:ext cx="1260140" cy="974689"/>
            <a:chOff x="611560" y="2924944"/>
            <a:chExt cx="2376264" cy="1728192"/>
          </a:xfrm>
        </p:grpSpPr>
        <p:sp>
          <p:nvSpPr>
            <p:cNvPr id="9" name="Right Triangle 8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719843" y="1500929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9843" y="1500929"/>
                <a:ext cx="396044" cy="3693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927271" y="1285652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7271" y="1285652"/>
                <a:ext cx="396044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008766" y="2215609"/>
                <a:ext cx="546111" cy="40011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𝟖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8766" y="2215609"/>
                <a:ext cx="546111" cy="40011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ectangle 13"/>
          <p:cNvSpPr/>
          <p:nvPr/>
        </p:nvSpPr>
        <p:spPr>
          <a:xfrm>
            <a:off x="2008766" y="2218507"/>
            <a:ext cx="546111" cy="40095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15" name="Group 14"/>
          <p:cNvGrpSpPr/>
          <p:nvPr/>
        </p:nvGrpSpPr>
        <p:grpSpPr>
          <a:xfrm rot="10800000">
            <a:off x="3490752" y="1325227"/>
            <a:ext cx="1260140" cy="974689"/>
            <a:chOff x="611560" y="2924944"/>
            <a:chExt cx="2376264" cy="1728192"/>
          </a:xfrm>
        </p:grpSpPr>
        <p:sp>
          <p:nvSpPr>
            <p:cNvPr id="16" name="Right Triangle 15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150049" y="1523394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0049" y="1523394"/>
                <a:ext cx="39604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941448" y="973152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1448" y="973152"/>
                <a:ext cx="396044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036383" y="1793703"/>
                <a:ext cx="602218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𝟗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36383" y="1793703"/>
                <a:ext cx="602218" cy="40754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ectangle 20"/>
          <p:cNvSpPr/>
          <p:nvPr/>
        </p:nvSpPr>
        <p:spPr>
          <a:xfrm>
            <a:off x="4019462" y="1794854"/>
            <a:ext cx="602218" cy="40754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4961277" y="1157818"/>
            <a:ext cx="1260140" cy="974689"/>
            <a:chOff x="611560" y="2924944"/>
            <a:chExt cx="2376264" cy="1728192"/>
          </a:xfrm>
        </p:grpSpPr>
        <p:sp>
          <p:nvSpPr>
            <p:cNvPr id="23" name="Right Triangle 22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185897" y="1481327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5897" y="1481327"/>
                <a:ext cx="396044" cy="36933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393325" y="1266050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3325" y="1266050"/>
                <a:ext cx="396044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474820" y="2196007"/>
                <a:ext cx="546111" cy="40011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𝟕𝟕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4820" y="2196007"/>
                <a:ext cx="546111" cy="400110"/>
              </a:xfrm>
              <a:prstGeom prst="rect">
                <a:avLst/>
              </a:prstGeom>
              <a:blipFill>
                <a:blip r:embed="rId10"/>
                <a:stretch>
                  <a:fillRect r="-86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/>
          <p:cNvSpPr/>
          <p:nvPr/>
        </p:nvSpPr>
        <p:spPr>
          <a:xfrm>
            <a:off x="5474820" y="2201250"/>
            <a:ext cx="546111" cy="40095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29" name="Group 28"/>
          <p:cNvGrpSpPr/>
          <p:nvPr/>
        </p:nvGrpSpPr>
        <p:grpSpPr>
          <a:xfrm rot="5400000">
            <a:off x="6927876" y="1224472"/>
            <a:ext cx="1260140" cy="974689"/>
            <a:chOff x="611560" y="2924944"/>
            <a:chExt cx="2376264" cy="1728192"/>
          </a:xfrm>
        </p:grpSpPr>
        <p:sp>
          <p:nvSpPr>
            <p:cNvPr id="30" name="Right Triangle 29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Rectangle 30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6674557" y="1511666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4557" y="1511666"/>
                <a:ext cx="39604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7349649" y="2341887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9649" y="2341887"/>
                <a:ext cx="39604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7547671" y="1342484"/>
                <a:ext cx="602218" cy="369332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1" i="1" smtClean="0">
                          <a:latin typeface="Cambria Math"/>
                        </a:rPr>
                        <m:t>𝟓</m:t>
                      </m:r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7671" y="1342484"/>
                <a:ext cx="602218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/>
          <p:cNvSpPr/>
          <p:nvPr/>
        </p:nvSpPr>
        <p:spPr>
          <a:xfrm>
            <a:off x="7555829" y="1322119"/>
            <a:ext cx="591943" cy="41006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36" name="Group 35"/>
          <p:cNvGrpSpPr/>
          <p:nvPr/>
        </p:nvGrpSpPr>
        <p:grpSpPr>
          <a:xfrm rot="10800000">
            <a:off x="8748844" y="1342484"/>
            <a:ext cx="1260140" cy="974689"/>
            <a:chOff x="611560" y="2924944"/>
            <a:chExt cx="2376264" cy="1728192"/>
          </a:xfrm>
        </p:grpSpPr>
        <p:sp>
          <p:nvSpPr>
            <p:cNvPr id="37" name="Right Triangle 36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8408141" y="1540651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8141" y="1540651"/>
                <a:ext cx="396044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9199540" y="990409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7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9540" y="990409"/>
                <a:ext cx="396044" cy="369332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9294475" y="1810960"/>
                <a:ext cx="602218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𝟓𝟑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94475" y="1810960"/>
                <a:ext cx="602218" cy="407547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/>
          <p:cNvSpPr/>
          <p:nvPr/>
        </p:nvSpPr>
        <p:spPr>
          <a:xfrm>
            <a:off x="9286618" y="1808062"/>
            <a:ext cx="602218" cy="40754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43" name="Group 42"/>
          <p:cNvGrpSpPr/>
          <p:nvPr/>
        </p:nvGrpSpPr>
        <p:grpSpPr>
          <a:xfrm rot="10800000">
            <a:off x="1677829" y="3222214"/>
            <a:ext cx="996656" cy="974689"/>
            <a:chOff x="611560" y="2924944"/>
            <a:chExt cx="2376264" cy="1728192"/>
          </a:xfrm>
        </p:grpSpPr>
        <p:sp>
          <p:nvSpPr>
            <p:cNvPr id="44" name="Right Triangle 43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128525" y="2870140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8525" y="2870140"/>
                <a:ext cx="396044" cy="36933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2223460" y="3690691"/>
                <a:ext cx="602218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𝟑𝟐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3460" y="3690691"/>
                <a:ext cx="602218" cy="407547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2223986" y="3685448"/>
            <a:ext cx="602218" cy="40754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3148354" y="3054806"/>
            <a:ext cx="1260140" cy="974689"/>
            <a:chOff x="611560" y="2924944"/>
            <a:chExt cx="2376264" cy="1728192"/>
          </a:xfrm>
        </p:grpSpPr>
        <p:sp>
          <p:nvSpPr>
            <p:cNvPr id="50" name="Right Triangle 49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4372974" y="3378315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7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2974" y="3378315"/>
                <a:ext cx="396044" cy="369332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580402" y="3163038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9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0402" y="3163038"/>
                <a:ext cx="396044" cy="369332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661897" y="4092995"/>
                <a:ext cx="546111" cy="40197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𝟑𝟐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61897" y="4092995"/>
                <a:ext cx="546111" cy="401970"/>
              </a:xfrm>
              <a:prstGeom prst="rect">
                <a:avLst/>
              </a:prstGeom>
              <a:blipFill>
                <a:blip r:embed="rId21"/>
                <a:stretch>
                  <a:fillRect r="-87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Rectangle 54"/>
          <p:cNvSpPr/>
          <p:nvPr/>
        </p:nvSpPr>
        <p:spPr>
          <a:xfrm>
            <a:off x="3647902" y="4112161"/>
            <a:ext cx="546111" cy="40095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56" name="Group 55"/>
          <p:cNvGrpSpPr/>
          <p:nvPr/>
        </p:nvGrpSpPr>
        <p:grpSpPr>
          <a:xfrm rot="5400000">
            <a:off x="5150094" y="3123975"/>
            <a:ext cx="1260140" cy="974689"/>
            <a:chOff x="611560" y="2924944"/>
            <a:chExt cx="2376264" cy="1728192"/>
          </a:xfrm>
        </p:grpSpPr>
        <p:sp>
          <p:nvSpPr>
            <p:cNvPr id="57" name="Right Triangle 56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4945106" y="3411169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5106" y="3411169"/>
                <a:ext cx="396044" cy="369332"/>
              </a:xfrm>
              <a:prstGeom prst="rect">
                <a:avLst/>
              </a:prstGeom>
              <a:blipFill>
                <a:blip r:embed="rId22"/>
                <a:stretch>
                  <a:fillRect r="-92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5571867" y="4241390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1867" y="4241390"/>
                <a:ext cx="396044" cy="369332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5769889" y="3241987"/>
                <a:ext cx="762064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𝟏𝟐𝟓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9889" y="3241987"/>
                <a:ext cx="762064" cy="407547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Rectangle 61"/>
          <p:cNvSpPr/>
          <p:nvPr/>
        </p:nvSpPr>
        <p:spPr>
          <a:xfrm>
            <a:off x="5770923" y="3234446"/>
            <a:ext cx="770555" cy="41006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63" name="Group 62"/>
          <p:cNvGrpSpPr/>
          <p:nvPr/>
        </p:nvGrpSpPr>
        <p:grpSpPr>
          <a:xfrm rot="16200000">
            <a:off x="6686256" y="3366737"/>
            <a:ext cx="1260140" cy="974689"/>
            <a:chOff x="611560" y="2924944"/>
            <a:chExt cx="2376264" cy="1728192"/>
          </a:xfrm>
        </p:grpSpPr>
        <p:sp>
          <p:nvSpPr>
            <p:cNvPr id="64" name="Right Triangle 63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6938930" y="3746715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38930" y="3746715"/>
                <a:ext cx="396044" cy="369332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7136952" y="2906361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36952" y="2906361"/>
                <a:ext cx="396044" cy="369332"/>
              </a:xfrm>
              <a:prstGeom prst="rect">
                <a:avLst/>
              </a:prstGeom>
              <a:blipFill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7850050" y="3512546"/>
                <a:ext cx="602218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𝟑𝟐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0050" y="3512546"/>
                <a:ext cx="602218" cy="407547"/>
              </a:xfrm>
              <a:prstGeom prst="rect">
                <a:avLst/>
              </a:prstGeom>
              <a:blipFill>
                <a:blip r:embed="rId2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Rectangle 68"/>
          <p:cNvSpPr/>
          <p:nvPr/>
        </p:nvSpPr>
        <p:spPr>
          <a:xfrm>
            <a:off x="7836055" y="3525793"/>
            <a:ext cx="602218" cy="40754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70" name="Group 69"/>
          <p:cNvGrpSpPr/>
          <p:nvPr/>
        </p:nvGrpSpPr>
        <p:grpSpPr>
          <a:xfrm>
            <a:off x="8666253" y="3025201"/>
            <a:ext cx="1260140" cy="974689"/>
            <a:chOff x="611560" y="2924944"/>
            <a:chExt cx="2376264" cy="1728192"/>
          </a:xfrm>
        </p:grpSpPr>
        <p:sp>
          <p:nvSpPr>
            <p:cNvPr id="71" name="Right Triangle 70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9890873" y="3348710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90873" y="3348710"/>
                <a:ext cx="396044" cy="369332"/>
              </a:xfrm>
              <a:prstGeom prst="rect">
                <a:avLst/>
              </a:prstGeom>
              <a:blipFill>
                <a:blip r:embed="rId2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9098301" y="3133433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98301" y="3133433"/>
                <a:ext cx="396044" cy="369332"/>
              </a:xfrm>
              <a:prstGeom prst="rect">
                <a:avLst/>
              </a:prstGeom>
              <a:blipFill>
                <a:blip r:embed="rId29"/>
                <a:stretch>
                  <a:fillRect r="-9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/>
              <p:cNvSpPr txBox="1"/>
              <p:nvPr/>
            </p:nvSpPr>
            <p:spPr>
              <a:xfrm>
                <a:off x="8974224" y="4063390"/>
                <a:ext cx="751683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𝟗𝟏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74224" y="4063390"/>
                <a:ext cx="751683" cy="407547"/>
              </a:xfrm>
              <a:prstGeom prst="rect">
                <a:avLst/>
              </a:prstGeom>
              <a:blipFill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6" name="Rectangle 75"/>
          <p:cNvSpPr/>
          <p:nvPr/>
        </p:nvSpPr>
        <p:spPr>
          <a:xfrm>
            <a:off x="8970335" y="4082556"/>
            <a:ext cx="741578" cy="40095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Box 76"/>
              <p:cNvSpPr txBox="1"/>
              <p:nvPr/>
            </p:nvSpPr>
            <p:spPr>
              <a:xfrm>
                <a:off x="1353291" y="3490142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7" name="TextBox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3291" y="3490142"/>
                <a:ext cx="396044" cy="369332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8" name="Group 77"/>
          <p:cNvGrpSpPr/>
          <p:nvPr/>
        </p:nvGrpSpPr>
        <p:grpSpPr>
          <a:xfrm>
            <a:off x="3218606" y="5166430"/>
            <a:ext cx="1260140" cy="974689"/>
            <a:chOff x="611560" y="2924944"/>
            <a:chExt cx="2376264" cy="1728192"/>
          </a:xfrm>
        </p:grpSpPr>
        <p:sp>
          <p:nvSpPr>
            <p:cNvPr id="79" name="Right Triangle 78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0" name="Rectangle 79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4443226" y="5489939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3226" y="5489939"/>
                <a:ext cx="396044" cy="369332"/>
              </a:xfrm>
              <a:prstGeom prst="rect">
                <a:avLst/>
              </a:prstGeom>
              <a:blipFill>
                <a:blip r:embed="rId3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3650654" y="5274662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7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0654" y="5274662"/>
                <a:ext cx="396044" cy="369332"/>
              </a:xfrm>
              <a:prstGeom prst="rect">
                <a:avLst/>
              </a:prstGeom>
              <a:blipFill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3732149" y="6204619"/>
                <a:ext cx="546111" cy="40011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𝟒𝟖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2149" y="6204619"/>
                <a:ext cx="546111" cy="400110"/>
              </a:xfrm>
              <a:prstGeom prst="rect">
                <a:avLst/>
              </a:prstGeom>
              <a:blipFill>
                <a:blip r:embed="rId34"/>
                <a:stretch>
                  <a:fillRect r="-869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Rectangle 83"/>
          <p:cNvSpPr/>
          <p:nvPr/>
        </p:nvSpPr>
        <p:spPr>
          <a:xfrm>
            <a:off x="3722624" y="6203754"/>
            <a:ext cx="546111" cy="40095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85" name="Group 84"/>
          <p:cNvGrpSpPr/>
          <p:nvPr/>
        </p:nvGrpSpPr>
        <p:grpSpPr>
          <a:xfrm rot="5400000">
            <a:off x="1599054" y="5171511"/>
            <a:ext cx="1260140" cy="974689"/>
            <a:chOff x="611560" y="2924944"/>
            <a:chExt cx="2376264" cy="1728192"/>
          </a:xfrm>
        </p:grpSpPr>
        <p:sp>
          <p:nvSpPr>
            <p:cNvPr id="86" name="Right Triangle 85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7" name="Rectangle 86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/>
              <p:cNvSpPr txBox="1"/>
              <p:nvPr/>
            </p:nvSpPr>
            <p:spPr>
              <a:xfrm>
                <a:off x="1345735" y="5458705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8" name="TextBox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5735" y="5458705"/>
                <a:ext cx="396044" cy="369332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/>
              <p:cNvSpPr txBox="1"/>
              <p:nvPr/>
            </p:nvSpPr>
            <p:spPr>
              <a:xfrm>
                <a:off x="2020827" y="6288926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9" name="TextBox 8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0827" y="6288926"/>
                <a:ext cx="396044" cy="369332"/>
              </a:xfrm>
              <a:prstGeom prst="rect">
                <a:avLst/>
              </a:prstGeom>
              <a:blipFill>
                <a:blip r:embed="rId3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/>
              <p:cNvSpPr txBox="1"/>
              <p:nvPr/>
            </p:nvSpPr>
            <p:spPr>
              <a:xfrm>
                <a:off x="2218849" y="5289523"/>
                <a:ext cx="602218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𝟔𝟏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90" name="TextBox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8849" y="5289523"/>
                <a:ext cx="602218" cy="407547"/>
              </a:xfrm>
              <a:prstGeom prst="rect">
                <a:avLst/>
              </a:prstGeom>
              <a:blipFill>
                <a:blip r:embed="rId3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Rectangle 90"/>
          <p:cNvSpPr/>
          <p:nvPr/>
        </p:nvSpPr>
        <p:spPr>
          <a:xfrm>
            <a:off x="2214461" y="5289500"/>
            <a:ext cx="591943" cy="39191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92" name="Group 91"/>
          <p:cNvGrpSpPr/>
          <p:nvPr/>
        </p:nvGrpSpPr>
        <p:grpSpPr>
          <a:xfrm rot="10800000">
            <a:off x="5214135" y="5314237"/>
            <a:ext cx="1260140" cy="974689"/>
            <a:chOff x="611560" y="2924944"/>
            <a:chExt cx="2376264" cy="1728192"/>
          </a:xfrm>
        </p:grpSpPr>
        <p:sp>
          <p:nvSpPr>
            <p:cNvPr id="93" name="Right Triangle 92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94" name="Rectangle 93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5" name="TextBox 94"/>
              <p:cNvSpPr txBox="1"/>
              <p:nvPr/>
            </p:nvSpPr>
            <p:spPr>
              <a:xfrm>
                <a:off x="4873432" y="5512404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5" name="TextBox 9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3432" y="5512404"/>
                <a:ext cx="396044" cy="369332"/>
              </a:xfrm>
              <a:prstGeom prst="rect">
                <a:avLst/>
              </a:prstGeom>
              <a:blipFill>
                <a:blip r:embed="rId3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6" name="TextBox 95"/>
              <p:cNvSpPr txBox="1"/>
              <p:nvPr/>
            </p:nvSpPr>
            <p:spPr>
              <a:xfrm>
                <a:off x="5664831" y="4962162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8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6" name="TextBox 9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4831" y="4962162"/>
                <a:ext cx="396044" cy="369332"/>
              </a:xfrm>
              <a:prstGeom prst="rect">
                <a:avLst/>
              </a:prstGeom>
              <a:blipFill>
                <a:blip r:embed="rId3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7" name="TextBox 96"/>
              <p:cNvSpPr txBox="1"/>
              <p:nvPr/>
            </p:nvSpPr>
            <p:spPr>
              <a:xfrm>
                <a:off x="5759766" y="5782713"/>
                <a:ext cx="602218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𝟕𝟑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97" name="TextBox 9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9766" y="5782713"/>
                <a:ext cx="602218" cy="407547"/>
              </a:xfrm>
              <a:prstGeom prst="rect">
                <a:avLst/>
              </a:prstGeom>
              <a:blipFill>
                <a:blip r:embed="rId4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8" name="Rectangle 97"/>
          <p:cNvSpPr/>
          <p:nvPr/>
        </p:nvSpPr>
        <p:spPr>
          <a:xfrm>
            <a:off x="5750241" y="5782689"/>
            <a:ext cx="602218" cy="40754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99" name="Group 98"/>
          <p:cNvGrpSpPr/>
          <p:nvPr/>
        </p:nvGrpSpPr>
        <p:grpSpPr>
          <a:xfrm>
            <a:off x="6684660" y="5146828"/>
            <a:ext cx="1260140" cy="974689"/>
            <a:chOff x="611560" y="2924944"/>
            <a:chExt cx="2376264" cy="1728192"/>
          </a:xfrm>
        </p:grpSpPr>
        <p:sp>
          <p:nvSpPr>
            <p:cNvPr id="100" name="Right Triangle 99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7909280" y="5470337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9280" y="5470337"/>
                <a:ext cx="396044" cy="369332"/>
              </a:xfrm>
              <a:prstGeom prst="rect">
                <a:avLst/>
              </a:prstGeom>
              <a:blipFill>
                <a:blip r:embed="rId4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/>
              <p:cNvSpPr txBox="1"/>
              <p:nvPr/>
            </p:nvSpPr>
            <p:spPr>
              <a:xfrm>
                <a:off x="7116708" y="5255060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3" name="TextBox 10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6708" y="5255060"/>
                <a:ext cx="396044" cy="369332"/>
              </a:xfrm>
              <a:prstGeom prst="rect">
                <a:avLst/>
              </a:prstGeom>
              <a:blipFill>
                <a:blip r:embed="rId4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Box 103"/>
              <p:cNvSpPr txBox="1"/>
              <p:nvPr/>
            </p:nvSpPr>
            <p:spPr>
              <a:xfrm>
                <a:off x="7198203" y="6185017"/>
                <a:ext cx="546111" cy="400110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𝟐𝟕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04" name="TextBox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98203" y="6185017"/>
                <a:ext cx="546111" cy="400110"/>
              </a:xfrm>
              <a:prstGeom prst="rect">
                <a:avLst/>
              </a:prstGeom>
              <a:blipFill>
                <a:blip r:embed="rId43"/>
                <a:stretch>
                  <a:fillRect r="-87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5" name="Rectangle 104"/>
          <p:cNvSpPr/>
          <p:nvPr/>
        </p:nvSpPr>
        <p:spPr>
          <a:xfrm>
            <a:off x="7188678" y="6184152"/>
            <a:ext cx="546111" cy="40095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  <p:grpSp>
        <p:nvGrpSpPr>
          <p:cNvPr id="106" name="Group 105"/>
          <p:cNvGrpSpPr/>
          <p:nvPr/>
        </p:nvGrpSpPr>
        <p:grpSpPr>
          <a:xfrm rot="16200000">
            <a:off x="8439615" y="5403145"/>
            <a:ext cx="1260140" cy="974689"/>
            <a:chOff x="611560" y="2924944"/>
            <a:chExt cx="2376264" cy="1728192"/>
          </a:xfrm>
        </p:grpSpPr>
        <p:sp>
          <p:nvSpPr>
            <p:cNvPr id="107" name="Right Triangle 106"/>
            <p:cNvSpPr/>
            <p:nvPr/>
          </p:nvSpPr>
          <p:spPr>
            <a:xfrm flipH="1">
              <a:off x="611560" y="2924944"/>
              <a:ext cx="2376264" cy="1728192"/>
            </a:xfrm>
            <a:prstGeom prst="rt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2699792" y="4365104"/>
              <a:ext cx="288032" cy="28803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Box 108"/>
              <p:cNvSpPr txBox="1"/>
              <p:nvPr/>
            </p:nvSpPr>
            <p:spPr>
              <a:xfrm>
                <a:off x="8666253" y="5810833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12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9" name="TextBox 10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66253" y="5810833"/>
                <a:ext cx="396044" cy="369332"/>
              </a:xfrm>
              <a:prstGeom prst="rect">
                <a:avLst/>
              </a:prstGeom>
              <a:blipFill>
                <a:blip r:embed="rId44"/>
                <a:stretch>
                  <a:fillRect r="-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0" name="TextBox 109"/>
              <p:cNvSpPr txBox="1"/>
              <p:nvPr/>
            </p:nvSpPr>
            <p:spPr>
              <a:xfrm>
                <a:off x="8890311" y="4942769"/>
                <a:ext cx="3960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dirty="0" smtClean="0">
                          <a:latin typeface="Cambria Math"/>
                        </a:rPr>
                        <m:t>10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10" name="TextBox 10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0311" y="4942769"/>
                <a:ext cx="396044" cy="369332"/>
              </a:xfrm>
              <a:prstGeom prst="rect">
                <a:avLst/>
              </a:prstGeom>
              <a:blipFill>
                <a:blip r:embed="rId45"/>
                <a:stretch>
                  <a:fillRect r="-92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1" name="TextBox 110"/>
              <p:cNvSpPr txBox="1"/>
              <p:nvPr/>
            </p:nvSpPr>
            <p:spPr>
              <a:xfrm>
                <a:off x="9603409" y="5548954"/>
                <a:ext cx="602218" cy="407547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en-GB" b="1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GB" b="1" i="1" smtClean="0">
                              <a:latin typeface="Cambria Math"/>
                            </a:rPr>
                            <m:t>𝟒𝟒</m:t>
                          </m:r>
                        </m:e>
                      </m:rad>
                    </m:oMath>
                  </m:oMathPara>
                </a14:m>
                <a:endParaRPr lang="en-GB" b="1" dirty="0"/>
              </a:p>
            </p:txBody>
          </p:sp>
        </mc:Choice>
        <mc:Fallback xmlns="">
          <p:sp>
            <p:nvSpPr>
              <p:cNvPr id="111" name="TextBox 1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03409" y="5548954"/>
                <a:ext cx="602218" cy="407547"/>
              </a:xfrm>
              <a:prstGeom prst="rect">
                <a:avLst/>
              </a:prstGeom>
              <a:blipFill>
                <a:blip r:embed="rId4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" name="Rectangle 111"/>
          <p:cNvSpPr/>
          <p:nvPr/>
        </p:nvSpPr>
        <p:spPr>
          <a:xfrm>
            <a:off x="9593884" y="5542170"/>
            <a:ext cx="602218" cy="407547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4781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animBg="1"/>
      <p:bldP spid="14" grpId="0" animBg="1"/>
      <p:bldP spid="14" grpId="1" animBg="1"/>
      <p:bldP spid="18" grpId="0"/>
      <p:bldP spid="19" grpId="0"/>
      <p:bldP spid="20" grpId="0" animBg="1"/>
      <p:bldP spid="21" grpId="0" animBg="1"/>
      <p:bldP spid="21" grpId="1" animBg="1"/>
      <p:bldP spid="25" grpId="0"/>
      <p:bldP spid="26" grpId="0"/>
      <p:bldP spid="27" grpId="0" animBg="1"/>
      <p:bldP spid="28" grpId="0" animBg="1"/>
      <p:bldP spid="28" grpId="1" animBg="1"/>
      <p:bldP spid="32" grpId="0"/>
      <p:bldP spid="33" grpId="0"/>
      <p:bldP spid="34" grpId="0" animBg="1"/>
      <p:bldP spid="35" grpId="0" animBg="1"/>
      <p:bldP spid="35" grpId="1" animBg="1"/>
      <p:bldP spid="39" grpId="0"/>
      <p:bldP spid="40" grpId="0"/>
      <p:bldP spid="41" grpId="0" animBg="1"/>
      <p:bldP spid="42" grpId="0" animBg="1"/>
      <p:bldP spid="42" grpId="1" animBg="1"/>
      <p:bldP spid="46" grpId="0"/>
      <p:bldP spid="47" grpId="0" animBg="1"/>
      <p:bldP spid="48" grpId="0" animBg="1"/>
      <p:bldP spid="48" grpId="1" animBg="1"/>
      <p:bldP spid="52" grpId="0"/>
      <p:bldP spid="53" grpId="0"/>
      <p:bldP spid="54" grpId="0" animBg="1"/>
      <p:bldP spid="55" grpId="0" animBg="1"/>
      <p:bldP spid="55" grpId="1" animBg="1"/>
      <p:bldP spid="59" grpId="0"/>
      <p:bldP spid="60" grpId="0"/>
      <p:bldP spid="61" grpId="0" animBg="1"/>
      <p:bldP spid="62" grpId="0" animBg="1"/>
      <p:bldP spid="62" grpId="1" animBg="1"/>
      <p:bldP spid="66" grpId="0"/>
      <p:bldP spid="67" grpId="0"/>
      <p:bldP spid="68" grpId="0" animBg="1"/>
      <p:bldP spid="69" grpId="0" animBg="1"/>
      <p:bldP spid="69" grpId="1" animBg="1"/>
      <p:bldP spid="73" grpId="0"/>
      <p:bldP spid="74" grpId="0"/>
      <p:bldP spid="75" grpId="0" animBg="1"/>
      <p:bldP spid="76" grpId="0" animBg="1"/>
      <p:bldP spid="76" grpId="1" animBg="1"/>
      <p:bldP spid="77" grpId="0"/>
      <p:bldP spid="81" grpId="0"/>
      <p:bldP spid="82" grpId="0"/>
      <p:bldP spid="83" grpId="0" animBg="1"/>
      <p:bldP spid="84" grpId="0" animBg="1"/>
      <p:bldP spid="84" grpId="1" animBg="1"/>
      <p:bldP spid="88" grpId="0"/>
      <p:bldP spid="89" grpId="0"/>
      <p:bldP spid="90" grpId="0" animBg="1"/>
      <p:bldP spid="91" grpId="0" animBg="1"/>
      <p:bldP spid="91" grpId="1" animBg="1"/>
      <p:bldP spid="95" grpId="0"/>
      <p:bldP spid="96" grpId="0"/>
      <p:bldP spid="97" grpId="0" animBg="1"/>
      <p:bldP spid="98" grpId="0" animBg="1"/>
      <p:bldP spid="98" grpId="1" animBg="1"/>
      <p:bldP spid="102" grpId="0"/>
      <p:bldP spid="103" grpId="0"/>
      <p:bldP spid="104" grpId="0" animBg="1"/>
      <p:bldP spid="105" grpId="0" animBg="1"/>
      <p:bldP spid="105" grpId="1" animBg="1"/>
      <p:bldP spid="109" grpId="0"/>
      <p:bldP spid="110" grpId="0"/>
      <p:bldP spid="111" grpId="0" animBg="1"/>
      <p:bldP spid="112" grpId="0" animBg="1"/>
      <p:bldP spid="11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021" y="640008"/>
            <a:ext cx="4277825" cy="34489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088" y="344732"/>
            <a:ext cx="2171700" cy="2952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0021" y="4285712"/>
            <a:ext cx="4047392" cy="25722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4274" y="492369"/>
            <a:ext cx="4927919" cy="25497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007" y="3267808"/>
            <a:ext cx="4492137" cy="3022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187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939" y="309196"/>
            <a:ext cx="4793285" cy="38407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938" y="4517413"/>
            <a:ext cx="4857003" cy="17251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3501" y="470205"/>
            <a:ext cx="4346360" cy="28532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5072" y="3566928"/>
            <a:ext cx="3701928" cy="3058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884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299" y="306998"/>
            <a:ext cx="4883860" cy="25592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299" y="3026018"/>
            <a:ext cx="4407144" cy="34884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67879" y="592015"/>
            <a:ext cx="3290521" cy="29841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67879" y="4120661"/>
            <a:ext cx="3410682" cy="155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03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755" y="365247"/>
            <a:ext cx="4638675" cy="25050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0755" y="3186844"/>
            <a:ext cx="3626460" cy="32598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560" y="365247"/>
            <a:ext cx="4314825" cy="33341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5560" y="3773812"/>
            <a:ext cx="4484368" cy="267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779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755" y="296740"/>
            <a:ext cx="4638675" cy="30289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533" y="3489446"/>
            <a:ext cx="4629150" cy="3114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6773" y="234242"/>
            <a:ext cx="4441582" cy="29068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9646" y="3137248"/>
            <a:ext cx="3905984" cy="3720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645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99" y="601523"/>
            <a:ext cx="9988205" cy="58391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5861" y="212035"/>
            <a:ext cx="26769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Problem Solving Questions</a:t>
            </a:r>
          </a:p>
        </p:txBody>
      </p:sp>
    </p:spTree>
    <p:extLst>
      <p:ext uri="{BB962C8B-B14F-4D97-AF65-F5344CB8AC3E}">
        <p14:creationId xmlns:p14="http://schemas.microsoft.com/office/powerpoint/2010/main" val="20178583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232" y="286371"/>
            <a:ext cx="2304767" cy="29206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232" y="3313044"/>
            <a:ext cx="2338152" cy="29949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9384" y="286371"/>
            <a:ext cx="2334911" cy="30041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9385" y="3313044"/>
            <a:ext cx="2334910" cy="29949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4815" y="336791"/>
            <a:ext cx="2336938" cy="3002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4976" y="3339313"/>
            <a:ext cx="2368135" cy="30361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83111" y="310522"/>
            <a:ext cx="2301872" cy="20327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83111" y="2343281"/>
            <a:ext cx="2359355" cy="20829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459896" y="286371"/>
            <a:ext cx="9541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Arithmetic Practice</a:t>
            </a:r>
          </a:p>
        </p:txBody>
      </p:sp>
    </p:spTree>
    <p:extLst>
      <p:ext uri="{BB962C8B-B14F-4D97-AF65-F5344CB8AC3E}">
        <p14:creationId xmlns:p14="http://schemas.microsoft.com/office/powerpoint/2010/main" val="1654951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39" y="293826"/>
            <a:ext cx="2593492" cy="3336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39" y="3771071"/>
            <a:ext cx="2593492" cy="22058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3482" y="293826"/>
            <a:ext cx="2646501" cy="235120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3482" y="2645033"/>
            <a:ext cx="2756236" cy="35437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75833" y="293826"/>
            <a:ext cx="2969315" cy="25264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1862" y="2880701"/>
            <a:ext cx="2933286" cy="261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1609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87</Words>
  <Application>Microsoft Office PowerPoint</Application>
  <PresentationFormat>Widescreen</PresentationFormat>
  <Paragraphs>79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 Admin</dc:creator>
  <cp:lastModifiedBy>Joe White</cp:lastModifiedBy>
  <cp:revision>79</cp:revision>
  <dcterms:created xsi:type="dcterms:W3CDTF">2019-07-31T10:34:20Z</dcterms:created>
  <dcterms:modified xsi:type="dcterms:W3CDTF">2020-06-17T13:58:57Z</dcterms:modified>
</cp:coreProperties>
</file>