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Override PartName="/ppt/presentation.xml" ContentType="application/vnd.openxmlformats-officedocument.presentationml.slideshow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>
  <p:sldMasterIdLst>
    <p:sldMasterId id="2147483660" r:id="rId4"/>
  </p:sldMasterIdLst>
  <p:notesMasterIdLst>
    <p:notesMasterId r:id="rId16"/>
  </p:notesMasterIdLst>
  <p:handoutMasterIdLst>
    <p:handoutMasterId r:id="rId17"/>
  </p:handoutMasterIdLst>
  <p:sldIdLst>
    <p:sldId id="258" r:id="rId5"/>
    <p:sldId id="264" r:id="rId6"/>
    <p:sldId id="268" r:id="rId7"/>
    <p:sldId id="269" r:id="rId8"/>
    <p:sldId id="270" r:id="rId9"/>
    <p:sldId id="271" r:id="rId10"/>
    <p:sldId id="272" r:id="rId11"/>
    <p:sldId id="273" r:id="rId12"/>
    <p:sldId id="274" r:id="rId13"/>
    <p:sldId id="275" r:id="rId14"/>
    <p:sldId id="267" r:id="rId15"/>
  </p:sldIdLst>
  <p:sldSz cx="9144000" cy="6858000" type="screen4x3"/>
  <p:notesSz cx="6858000" cy="9144000"/>
  <p:embeddedFontLst>
    <p:embeddedFont>
      <p:font typeface="Twinkl SemiBold" pitchFamily="2" charset="0"/>
      <p:bold r:id="rId18"/>
    </p:embeddedFont>
    <p:embeddedFont>
      <p:font typeface="Twinkl" panose="020B0604020202020204" pitchFamily="2" charset="0"/>
      <p:regular r:id="rId19"/>
      <p:bold r:id="rId20"/>
    </p:embeddedFont>
    <p:embeddedFont>
      <p:font typeface="Twinkl Light" pitchFamily="2" charset="0"/>
      <p:regular r:id="rId21"/>
    </p:embeddedFont>
    <p:embeddedFont>
      <p:font typeface="Sassoon Infant Rg" panose="02000503030000020003" pitchFamily="50" charset="0"/>
      <p:regular r:id="rId22"/>
      <p:bold r:id="rId23"/>
    </p:embeddedFont>
    <p:embeddedFont>
      <p:font typeface="Calibri" panose="020F0502020204030204" pitchFamily="34" charset="0"/>
      <p:regular r:id="rId24"/>
      <p:bold r:id="rId25"/>
      <p:italic r:id="rId26"/>
      <p:boldItalic r:id="rId27"/>
    </p:embeddedFont>
  </p:embeddedFontLst>
  <p:defaultTextStyle>
    <a:defPPr>
      <a:defRPr lang="en-US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Twinkl" pitchFamily="2" charset="0"/>
        <a:ea typeface="+mn-ea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Twinkl" pitchFamily="2" charset="0"/>
        <a:ea typeface="+mn-ea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Twinkl" pitchFamily="2" charset="0"/>
        <a:ea typeface="+mn-ea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Twinkl" pitchFamily="2" charset="0"/>
        <a:ea typeface="+mn-ea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Twinkl" pitchFamily="2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Twinkl" pitchFamily="2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Twinkl" pitchFamily="2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Twinkl" pitchFamily="2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Twinkl" pitchFamily="2" charset="0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  <p15:guide id="3" pos="340">
          <p15:clr>
            <a:srgbClr val="A4A3A4"/>
          </p15:clr>
        </p15:guide>
        <p15:guide id="4" orient="horz" pos="3974">
          <p15:clr>
            <a:srgbClr val="A4A3A4"/>
          </p15:clr>
        </p15:guide>
        <p15:guide id="5" pos="5420">
          <p15:clr>
            <a:srgbClr val="A4A3A4"/>
          </p15:clr>
        </p15:guide>
        <p15:guide id="6" orient="horz" pos="346">
          <p15:clr>
            <a:srgbClr val="A4A3A4"/>
          </p15:clr>
        </p15:guide>
        <p15:guide id="7" pos="476">
          <p15:clr>
            <a:srgbClr val="A4A3A4"/>
          </p15:clr>
        </p15:guide>
        <p15:guide id="8" orient="horz" pos="482">
          <p15:clr>
            <a:srgbClr val="A4A3A4"/>
          </p15:clr>
        </p15:guide>
        <p15:guide id="9" orient="horz" pos="3838">
          <p15:clr>
            <a:srgbClr val="A4A3A4"/>
          </p15:clr>
        </p15:guide>
        <p15:guide id="10" pos="5284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BC0105"/>
    <a:srgbClr val="4DB1E3"/>
    <a:srgbClr val="DE1E5A"/>
    <a:srgbClr val="18A0DB"/>
    <a:srgbClr val="80C1EB"/>
    <a:srgbClr val="ACDDFC"/>
    <a:srgbClr val="FFFFFF"/>
    <a:srgbClr val="4AA1D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8109" autoAdjust="0"/>
    <p:restoredTop sz="94660"/>
  </p:normalViewPr>
  <p:slideViewPr>
    <p:cSldViewPr snapToGrid="0">
      <p:cViewPr varScale="1">
        <p:scale>
          <a:sx n="57" d="100"/>
          <a:sy n="57" d="100"/>
        </p:scale>
        <p:origin x="1133" y="48"/>
      </p:cViewPr>
      <p:guideLst>
        <p:guide orient="horz" pos="2160"/>
        <p:guide pos="2880"/>
        <p:guide pos="340"/>
        <p:guide orient="horz" pos="3974"/>
        <p:guide pos="5420"/>
        <p:guide orient="horz" pos="346"/>
        <p:guide pos="476"/>
        <p:guide orient="horz" pos="482"/>
        <p:guide orient="horz" pos="3838"/>
        <p:guide pos="5284"/>
      </p:guideLst>
    </p:cSldViewPr>
  </p:slideViewPr>
  <p:notesTextViewPr>
    <p:cViewPr>
      <p:scale>
        <a:sx n="3" d="2"/>
        <a:sy n="3" d="2"/>
      </p:scale>
      <p:origin x="0" y="0"/>
    </p:cViewPr>
  </p:notesTextViewPr>
  <p:notesViewPr>
    <p:cSldViewPr snapToGrid="0">
      <p:cViewPr varScale="1">
        <p:scale>
          <a:sx n="77" d="100"/>
          <a:sy n="77" d="100"/>
        </p:scale>
        <p:origin x="2646" y="90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font" Target="fonts/font1.fntdata"/><Relationship Id="rId26" Type="http://schemas.openxmlformats.org/officeDocument/2006/relationships/font" Target="fonts/font9.fntdata"/><Relationship Id="rId3" Type="http://schemas.openxmlformats.org/officeDocument/2006/relationships/customXml" Target="../customXml/item3.xml"/><Relationship Id="rId21" Type="http://schemas.openxmlformats.org/officeDocument/2006/relationships/font" Target="fonts/font4.fntdata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handoutMaster" Target="handoutMasters/handoutMaster1.xml"/><Relationship Id="rId25" Type="http://schemas.openxmlformats.org/officeDocument/2006/relationships/font" Target="fonts/font8.fntdata"/><Relationship Id="rId2" Type="http://schemas.openxmlformats.org/officeDocument/2006/relationships/customXml" Target="../customXml/item2.xml"/><Relationship Id="rId16" Type="http://schemas.openxmlformats.org/officeDocument/2006/relationships/notesMaster" Target="notesMasters/notesMaster1.xml"/><Relationship Id="rId20" Type="http://schemas.openxmlformats.org/officeDocument/2006/relationships/font" Target="fonts/font3.fntdata"/><Relationship Id="rId29" Type="http://schemas.openxmlformats.org/officeDocument/2006/relationships/viewProps" Target="viewProps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24" Type="http://schemas.openxmlformats.org/officeDocument/2006/relationships/font" Target="fonts/font7.fntdata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font" Target="fonts/font6.fntdata"/><Relationship Id="rId28" Type="http://schemas.openxmlformats.org/officeDocument/2006/relationships/presProps" Target="presProps.xml"/><Relationship Id="rId10" Type="http://schemas.openxmlformats.org/officeDocument/2006/relationships/slide" Target="slides/slide6.xml"/><Relationship Id="rId19" Type="http://schemas.openxmlformats.org/officeDocument/2006/relationships/font" Target="fonts/font2.fntdata"/><Relationship Id="rId31" Type="http://schemas.openxmlformats.org/officeDocument/2006/relationships/tableStyles" Target="tableStyles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font" Target="fonts/font5.fntdata"/><Relationship Id="rId27" Type="http://schemas.openxmlformats.org/officeDocument/2006/relationships/font" Target="fonts/font10.fntdata"/><Relationship Id="rId30" Type="http://schemas.openxmlformats.org/officeDocument/2006/relationships/theme" Target="theme/theme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>
            <a:extLst>
              <a:ext uri="{FF2B5EF4-FFF2-40B4-BE49-F238E27FC236}">
                <a16:creationId xmlns:a16="http://schemas.microsoft.com/office/drawing/2014/main" id="{40999FD3-388A-472A-B7B2-4CF28BA47190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D0DAE5BA-8F74-4384-90BB-5E177323143E}"/>
              </a:ext>
            </a:extLst>
          </p:cNvPr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fld id="{24B8571B-611B-4B0F-93A6-21EDE0305735}" type="datetimeFigureOut">
              <a:rPr lang="en-GB"/>
              <a:pPr>
                <a:defRPr/>
              </a:pPr>
              <a:t>11/01/2021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B0353D99-2394-47EF-A181-F90C3AE16F2D}"/>
              </a:ext>
            </a:extLst>
          </p:cNvPr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12CFA313-A5C3-4BAE-9D2A-4CF733AD56B3}"/>
              </a:ext>
            </a:extLst>
          </p:cNvPr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fld id="{BFA85C00-B5F9-4A33-80A3-BD713D50CA7F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>
            <a:extLst>
              <a:ext uri="{FF2B5EF4-FFF2-40B4-BE49-F238E27FC236}">
                <a16:creationId xmlns:a16="http://schemas.microsoft.com/office/drawing/2014/main" id="{8757E47A-8584-4E85-8F53-4A080BF25F20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D85F0282-AE8D-45AB-8AA5-46210BD99B0E}"/>
              </a:ext>
            </a:extLst>
          </p:cNvPr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fld id="{CA8046AC-9D6C-4560-BC97-1741B8309A1F}" type="datetimeFigureOut">
              <a:rPr lang="en-GB"/>
              <a:pPr>
                <a:defRPr/>
              </a:pPr>
              <a:t>11/01/2021</a:t>
            </a:fld>
            <a:endParaRPr lang="en-GB"/>
          </a:p>
        </p:txBody>
      </p:sp>
      <p:sp>
        <p:nvSpPr>
          <p:cNvPr id="4" name="Slide Image Placeholder 3">
            <a:extLst>
              <a:ext uri="{FF2B5EF4-FFF2-40B4-BE49-F238E27FC236}">
                <a16:creationId xmlns:a16="http://schemas.microsoft.com/office/drawing/2014/main" id="{80E4B590-192F-4633-9827-AEBFBC071360}"/>
              </a:ext>
            </a:extLst>
          </p:cNvPr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en-GB" noProof="0"/>
          </a:p>
        </p:txBody>
      </p:sp>
      <p:sp>
        <p:nvSpPr>
          <p:cNvPr id="5" name="Notes Placeholder 4">
            <a:extLst>
              <a:ext uri="{FF2B5EF4-FFF2-40B4-BE49-F238E27FC236}">
                <a16:creationId xmlns:a16="http://schemas.microsoft.com/office/drawing/2014/main" id="{FF87A7BA-4FF6-4139-B4CB-9EE5164D7D24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noProof="0"/>
              <a:t>Click to edit Master text styles</a:t>
            </a:r>
          </a:p>
          <a:p>
            <a:pPr lvl="1"/>
            <a:r>
              <a:rPr lang="en-US" noProof="0"/>
              <a:t>Second level</a:t>
            </a:r>
          </a:p>
          <a:p>
            <a:pPr lvl="2"/>
            <a:r>
              <a:rPr lang="en-US" noProof="0"/>
              <a:t>Third level</a:t>
            </a:r>
          </a:p>
          <a:p>
            <a:pPr lvl="3"/>
            <a:r>
              <a:rPr lang="en-US" noProof="0"/>
              <a:t>Fourth level</a:t>
            </a:r>
          </a:p>
          <a:p>
            <a:pPr lvl="4"/>
            <a:r>
              <a:rPr lang="en-US" noProof="0"/>
              <a:t>Fifth level</a:t>
            </a:r>
            <a:endParaRPr lang="en-GB" noProof="0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01C2E014-2437-4EA2-BD80-E649D6BB8711}"/>
              </a:ext>
            </a:extLst>
          </p:cNvPr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C625C3F5-22EE-4301-9556-2C1B87130F8F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fld id="{FDEB8E1F-6D9A-4F05-B939-09BC0FA95AC9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5363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r>
              <a:rPr lang="en-GB" altLang="en-US" smtClean="0"/>
              <a:t>Pictures from Create – I searched ‘planting a seed’ and ‘sunflower’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5C72561A-7358-48C8-91C7-F7315EDF316F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C91C7DBB-3FDE-422D-8566-2111C7D59F4E}" type="slidenum">
              <a:rPr lang="en-GB" smtClean="0"/>
              <a:pPr>
                <a:defRPr/>
              </a:pPr>
              <a:t>9</a:t>
            </a:fld>
            <a:endParaRPr lang="en-GB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7411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r>
              <a:rPr lang="en-GB" altLang="en-US" smtClean="0"/>
              <a:t>Image request has been made to change this pavlova image to have a biscuit base. 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4599E936-A049-42B5-BAE8-AC1BD4FC06C4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5D90EFC8-1300-4915-BE1C-87C723392A5E}" type="slidenum">
              <a:rPr lang="en-GB" smtClean="0"/>
              <a:pPr>
                <a:defRPr/>
              </a:pPr>
              <a:t>10</a:t>
            </a:fld>
            <a:endParaRPr lang="en-GB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4.jpe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3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" name="Picture 4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23288" y="6196013"/>
            <a:ext cx="576262" cy="581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80717618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3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Rounded Rectangle 3">
            <a:extLst>
              <a:ext uri="{FF2B5EF4-FFF2-40B4-BE49-F238E27FC236}">
                <a16:creationId xmlns:a16="http://schemas.microsoft.com/office/drawing/2014/main" id="{73C08BB8-5311-4745-AAFA-2A5908B08B48}"/>
              </a:ext>
            </a:extLst>
          </p:cNvPr>
          <p:cNvSpPr/>
          <p:nvPr userDrawn="1"/>
        </p:nvSpPr>
        <p:spPr bwMode="auto">
          <a:xfrm>
            <a:off x="457200" y="438150"/>
            <a:ext cx="8220075" cy="5957888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/>
              <a:t> </a:t>
            </a:r>
          </a:p>
        </p:txBody>
      </p: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457198" y="478895"/>
            <a:ext cx="8220075" cy="994306"/>
          </a:xfrm>
        </p:spPr>
        <p:txBody>
          <a:bodyPr>
            <a:noAutofit/>
          </a:bodyPr>
          <a:lstStyle>
            <a:lvl1pPr>
              <a:defRPr>
                <a:latin typeface="Twinkl SemiBold" pitchFamily="2" charset="0"/>
              </a:defRPr>
            </a:lvl1pPr>
          </a:lstStyle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3600195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End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3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" name="Picture 4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23288" y="6196013"/>
            <a:ext cx="576262" cy="581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7980426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4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18A0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Title Placeholder 1"/>
          <p:cNvSpPr>
            <a:spLocks noGrp="1"/>
          </p:cNvSpPr>
          <p:nvPr>
            <p:ph type="title"/>
          </p:nvPr>
        </p:nvSpPr>
        <p:spPr bwMode="auto">
          <a:xfrm>
            <a:off x="490538" y="695325"/>
            <a:ext cx="8162925" cy="1150938"/>
          </a:xfrm>
          <a:prstGeom prst="roundRect">
            <a:avLst>
              <a:gd name="adj" fmla="val 9639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252000" tIns="252000" rIns="252000" bIns="252000" numCol="1" anchor="ctr" anchorCtr="1" compatLnSpc="1">
            <a:prstTxWarp prst="textNoShape">
              <a:avLst/>
            </a:prstTxWarp>
          </a:bodyPr>
          <a:lstStyle/>
          <a:p>
            <a:pPr lvl="0"/>
            <a:r>
              <a:rPr lang="en-US" altLang="en-US" smtClean="0"/>
              <a:t>Click to edit Master title style</a:t>
            </a:r>
          </a:p>
        </p:txBody>
      </p:sp>
      <p:sp>
        <p:nvSpPr>
          <p:cNvPr id="1027" name="Text Placeholder 2"/>
          <p:cNvSpPr>
            <a:spLocks noGrp="1"/>
          </p:cNvSpPr>
          <p:nvPr>
            <p:ph type="body" idx="1"/>
          </p:nvPr>
        </p:nvSpPr>
        <p:spPr bwMode="auto">
          <a:xfrm>
            <a:off x="490538" y="1957388"/>
            <a:ext cx="8162925" cy="4387850"/>
          </a:xfrm>
          <a:prstGeom prst="roundRect">
            <a:avLst>
              <a:gd name="adj" fmla="val 2583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252000" tIns="252000" rIns="252000" bIns="25200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 smtClean="0"/>
              <a:t>Click to edit Master text styles</a:t>
            </a:r>
          </a:p>
          <a:p>
            <a:pPr lvl="1"/>
            <a:r>
              <a:rPr lang="en-US" altLang="en-US" smtClean="0"/>
              <a:t>Second level</a:t>
            </a:r>
          </a:p>
          <a:p>
            <a:pPr lvl="2"/>
            <a:r>
              <a:rPr lang="en-US" altLang="en-US" smtClean="0"/>
              <a:t>Third level</a:t>
            </a:r>
          </a:p>
          <a:p>
            <a:pPr lvl="3"/>
            <a:r>
              <a:rPr lang="en-US" altLang="en-US" smtClean="0"/>
              <a:t>Fourth level</a:t>
            </a:r>
          </a:p>
          <a:p>
            <a:pPr lvl="4"/>
            <a:r>
              <a:rPr lang="en-US" altLang="en-US" smtClean="0"/>
              <a:t>Fifth level</a:t>
            </a: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06" r:id="rId1"/>
    <p:sldLayoutId id="2147483707" r:id="rId2"/>
    <p:sldLayoutId id="2147483708" r:id="rId3"/>
  </p:sldLayoutIdLst>
  <p:txStyles>
    <p:titleStyle>
      <a:lvl1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000" b="1" kern="1200">
          <a:solidFill>
            <a:srgbClr val="1C1C1C"/>
          </a:solidFill>
          <a:latin typeface="Twinkl" pitchFamily="50" charset="0"/>
          <a:ea typeface="+mj-ea"/>
          <a:cs typeface="+mj-cs"/>
        </a:defRPr>
      </a:lvl1pPr>
      <a:lvl2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2pPr>
      <a:lvl3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3pPr>
      <a:lvl4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4pPr>
      <a:lvl5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5pPr>
      <a:lvl6pPr marL="457200" algn="l" rtl="0" fontAlgn="base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6pPr>
      <a:lvl7pPr marL="914400" algn="l" rtl="0" fontAlgn="base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7pPr>
      <a:lvl8pPr marL="1371600" algn="l" rtl="0" fontAlgn="base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8pPr>
      <a:lvl9pPr marL="1828800" algn="l" rtl="0" fontAlgn="base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9pPr>
    </p:titleStyle>
    <p:bodyStyle>
      <a:lvl1pPr marL="228600" indent="-228600" algn="l" rtl="0" eaLnBrk="0" fontAlgn="base" hangingPunct="0">
        <a:lnSpc>
          <a:spcPct val="90000"/>
        </a:lnSpc>
        <a:spcBef>
          <a:spcPts val="1000"/>
        </a:spcBef>
        <a:spcAft>
          <a:spcPct val="0"/>
        </a:spcAft>
        <a:buFont typeface="Arial" panose="020B0604020202020204" pitchFamily="34" charset="0"/>
        <a:buChar char="•"/>
        <a:defRPr kern="1200">
          <a:solidFill>
            <a:srgbClr val="1C1C1C"/>
          </a:solidFill>
          <a:latin typeface="Twinkl" pitchFamily="50" charset="0"/>
          <a:ea typeface="Sassoon Infant Rg" panose="02000503030000020003" pitchFamily="50" charset="0"/>
          <a:cs typeface="Sassoon Infant Rg" panose="02000503030000020003" pitchFamily="50" charset="0"/>
        </a:defRPr>
      </a:lvl1pPr>
      <a:lvl2pPr marL="6858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1600" kern="1200">
          <a:solidFill>
            <a:srgbClr val="1C1C1C"/>
          </a:solidFill>
          <a:latin typeface="Twinkl" pitchFamily="50" charset="0"/>
          <a:ea typeface="Sassoon Infant Rg" panose="02000503030000020003" pitchFamily="50" charset="0"/>
          <a:cs typeface="Sassoon Infant Rg" panose="02000503030000020003" pitchFamily="50" charset="0"/>
        </a:defRPr>
      </a:lvl2pPr>
      <a:lvl3pPr marL="11430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Sassoon Infant Rg" panose="02000503030000020003" pitchFamily="50" charset="0"/>
          <a:cs typeface="Sassoon Infant Rg" panose="02000503030000020003" pitchFamily="50" charset="0"/>
        </a:defRPr>
      </a:lvl3pPr>
      <a:lvl4pPr marL="16002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Sassoon Infant Rg" panose="02000503030000020003" pitchFamily="50" charset="0"/>
          <a:cs typeface="Sassoon Infant Rg" panose="02000503030000020003" pitchFamily="50" charset="0"/>
        </a:defRPr>
      </a:lvl4pPr>
      <a:lvl5pPr marL="20574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Sassoon Infant Rg" panose="02000503030000020003" pitchFamily="50" charset="0"/>
          <a:cs typeface="Sassoon Infant Rg" panose="02000503030000020003" pitchFamily="50" charset="0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3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Title 20"/>
          <p:cNvSpPr>
            <a:spLocks noGrp="1"/>
          </p:cNvSpPr>
          <p:nvPr>
            <p:ph type="title"/>
          </p:nvPr>
        </p:nvSpPr>
        <p:spPr>
          <a:xfrm>
            <a:off x="457200" y="479425"/>
            <a:ext cx="8220075" cy="993775"/>
          </a:xfrm>
        </p:spPr>
        <p:txBody>
          <a:bodyPr/>
          <a:lstStyle/>
          <a:p>
            <a:pPr eaLnBrk="1" hangingPunct="1"/>
            <a:r>
              <a:rPr lang="en-GB" altLang="en-US" smtClean="0"/>
              <a:t>Instructions</a:t>
            </a:r>
          </a:p>
        </p:txBody>
      </p:sp>
      <p:sp>
        <p:nvSpPr>
          <p:cNvPr id="7171" name="Rectangle 4"/>
          <p:cNvSpPr>
            <a:spLocks noChangeArrowheads="1"/>
          </p:cNvSpPr>
          <p:nvPr/>
        </p:nvSpPr>
        <p:spPr bwMode="auto">
          <a:xfrm>
            <a:off x="755650" y="1514475"/>
            <a:ext cx="7632700" cy="8842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72000" rIns="0" bIns="72000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2400">
                <a:solidFill>
                  <a:schemeClr val="tx1"/>
                </a:solidFill>
              </a:rPr>
              <a:t>Instructions are written for someone who              needs to know how to do something.</a:t>
            </a:r>
          </a:p>
        </p:txBody>
      </p:sp>
      <p:pic>
        <p:nvPicPr>
          <p:cNvPr id="7172" name="Picture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49600" y="2717800"/>
            <a:ext cx="2255838" cy="32178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Title 20"/>
          <p:cNvSpPr>
            <a:spLocks noGrp="1"/>
          </p:cNvSpPr>
          <p:nvPr>
            <p:ph type="title"/>
          </p:nvPr>
        </p:nvSpPr>
        <p:spPr>
          <a:xfrm>
            <a:off x="457200" y="1909763"/>
            <a:ext cx="8220075" cy="993775"/>
          </a:xfrm>
        </p:spPr>
        <p:txBody>
          <a:bodyPr/>
          <a:lstStyle/>
          <a:p>
            <a:pPr eaLnBrk="1" hangingPunct="1"/>
            <a:r>
              <a:rPr lang="en-GB" altLang="en-US" sz="3600" smtClean="0"/>
              <a:t>What are instructions for?</a:t>
            </a:r>
          </a:p>
        </p:txBody>
      </p:sp>
      <p:sp>
        <p:nvSpPr>
          <p:cNvPr id="8195" name="Title 20"/>
          <p:cNvSpPr>
            <a:spLocks/>
          </p:cNvSpPr>
          <p:nvPr/>
        </p:nvSpPr>
        <p:spPr bwMode="auto">
          <a:xfrm>
            <a:off x="457200" y="2963863"/>
            <a:ext cx="8220075" cy="993775"/>
          </a:xfrm>
          <a:prstGeom prst="roundRect">
            <a:avLst>
              <a:gd name="adj" fmla="val 9639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252000" tIns="252000" rIns="252000" bIns="252000" anchor="ctr" anchorCtr="1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n-GB" altLang="en-US" sz="2400" b="1">
                <a:latin typeface="Twinkl Light" pitchFamily="2" charset="0"/>
              </a:rPr>
              <a:t>Some examples…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Pictur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51125" y="2354263"/>
            <a:ext cx="3832225" cy="35258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9219" name="Title 5"/>
          <p:cNvSpPr>
            <a:spLocks noGrp="1"/>
          </p:cNvSpPr>
          <p:nvPr>
            <p:ph type="title"/>
          </p:nvPr>
        </p:nvSpPr>
        <p:spPr>
          <a:xfrm>
            <a:off x="457200" y="776288"/>
            <a:ext cx="8220075" cy="995362"/>
          </a:xfrm>
        </p:spPr>
        <p:txBody>
          <a:bodyPr/>
          <a:lstStyle/>
          <a:p>
            <a:pPr eaLnBrk="1" hangingPunct="1"/>
            <a:r>
              <a:rPr lang="en-GB" altLang="en-US" sz="4800" smtClean="0"/>
              <a:t>Recipes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Title 5"/>
          <p:cNvSpPr>
            <a:spLocks noGrp="1"/>
          </p:cNvSpPr>
          <p:nvPr>
            <p:ph type="title"/>
          </p:nvPr>
        </p:nvSpPr>
        <p:spPr>
          <a:xfrm>
            <a:off x="457200" y="776288"/>
            <a:ext cx="8220075" cy="995362"/>
          </a:xfrm>
        </p:spPr>
        <p:txBody>
          <a:bodyPr/>
          <a:lstStyle/>
          <a:p>
            <a:pPr eaLnBrk="1" hangingPunct="1"/>
            <a:r>
              <a:rPr lang="en-GB" altLang="en-US" sz="4800" smtClean="0"/>
              <a:t>‘How to play a game’</a:t>
            </a:r>
          </a:p>
        </p:txBody>
      </p:sp>
      <p:pic>
        <p:nvPicPr>
          <p:cNvPr id="10243" name="Picture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86038" y="2439988"/>
            <a:ext cx="3962400" cy="2870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Title 5"/>
          <p:cNvSpPr>
            <a:spLocks noGrp="1"/>
          </p:cNvSpPr>
          <p:nvPr>
            <p:ph type="title"/>
          </p:nvPr>
        </p:nvSpPr>
        <p:spPr>
          <a:xfrm>
            <a:off x="457200" y="776288"/>
            <a:ext cx="8220075" cy="995362"/>
          </a:xfrm>
        </p:spPr>
        <p:txBody>
          <a:bodyPr/>
          <a:lstStyle/>
          <a:p>
            <a:pPr eaLnBrk="1" hangingPunct="1"/>
            <a:r>
              <a:rPr lang="en-GB" altLang="en-US" sz="4800" smtClean="0"/>
              <a:t>‘How to make a…’</a:t>
            </a:r>
          </a:p>
        </p:txBody>
      </p:sp>
      <p:pic>
        <p:nvPicPr>
          <p:cNvPr id="11267" name="Pictur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20938" y="2460625"/>
            <a:ext cx="4200525" cy="2673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Title 5"/>
          <p:cNvSpPr>
            <a:spLocks noGrp="1"/>
          </p:cNvSpPr>
          <p:nvPr>
            <p:ph type="title"/>
          </p:nvPr>
        </p:nvSpPr>
        <p:spPr>
          <a:xfrm>
            <a:off x="457200" y="776288"/>
            <a:ext cx="8220075" cy="995362"/>
          </a:xfrm>
        </p:spPr>
        <p:txBody>
          <a:bodyPr/>
          <a:lstStyle/>
          <a:p>
            <a:pPr eaLnBrk="1" hangingPunct="1"/>
            <a:r>
              <a:rPr lang="en-GB" altLang="en-US" sz="4800" b="0" smtClean="0"/>
              <a:t>Safety Procedure Posters</a:t>
            </a:r>
            <a:endParaRPr lang="en-GB" altLang="en-US" sz="4800" smtClean="0"/>
          </a:p>
        </p:txBody>
      </p:sp>
      <p:pic>
        <p:nvPicPr>
          <p:cNvPr id="12291" name="Picture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57513" y="1955800"/>
            <a:ext cx="3219450" cy="39036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Title 20"/>
          <p:cNvSpPr>
            <a:spLocks noGrp="1"/>
          </p:cNvSpPr>
          <p:nvPr>
            <p:ph type="title"/>
          </p:nvPr>
        </p:nvSpPr>
        <p:spPr>
          <a:xfrm>
            <a:off x="457200" y="479425"/>
            <a:ext cx="8220075" cy="993775"/>
          </a:xfrm>
        </p:spPr>
        <p:txBody>
          <a:bodyPr/>
          <a:lstStyle/>
          <a:p>
            <a:pPr eaLnBrk="1" hangingPunct="1"/>
            <a:r>
              <a:rPr lang="en-GB" altLang="en-US" smtClean="0"/>
              <a:t>How to Write Instructions</a:t>
            </a:r>
          </a:p>
        </p:txBody>
      </p:sp>
      <p:sp>
        <p:nvSpPr>
          <p:cNvPr id="5" name="Rectangle 4"/>
          <p:cNvSpPr>
            <a:spLocks noChangeArrowheads="1"/>
          </p:cNvSpPr>
          <p:nvPr/>
        </p:nvSpPr>
        <p:spPr bwMode="auto">
          <a:xfrm>
            <a:off x="908050" y="2465388"/>
            <a:ext cx="7632700" cy="514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72000" rIns="0" bIns="72000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2400">
                <a:solidFill>
                  <a:schemeClr val="tx1"/>
                </a:solidFill>
              </a:rPr>
              <a:t>2. Use imperative verbs and adverbs to begin each step.</a:t>
            </a:r>
          </a:p>
        </p:txBody>
      </p:sp>
      <p:sp>
        <p:nvSpPr>
          <p:cNvPr id="6" name="Rectangle 5"/>
          <p:cNvSpPr>
            <a:spLocks noChangeArrowheads="1"/>
          </p:cNvSpPr>
          <p:nvPr/>
        </p:nvSpPr>
        <p:spPr bwMode="auto">
          <a:xfrm>
            <a:off x="908050" y="1666875"/>
            <a:ext cx="7632700" cy="514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72000" rIns="0" bIns="72000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2400">
                <a:solidFill>
                  <a:schemeClr val="tx1"/>
                </a:solidFill>
              </a:rPr>
              <a:t>1. Write in the present tense.</a:t>
            </a:r>
          </a:p>
        </p:txBody>
      </p:sp>
      <p:sp>
        <p:nvSpPr>
          <p:cNvPr id="7" name="Rectangle 6"/>
          <p:cNvSpPr>
            <a:spLocks noChangeArrowheads="1"/>
          </p:cNvSpPr>
          <p:nvPr/>
        </p:nvSpPr>
        <p:spPr bwMode="auto">
          <a:xfrm>
            <a:off x="908050" y="3265488"/>
            <a:ext cx="7632700" cy="514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72000" rIns="0" bIns="72000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2400">
                <a:solidFill>
                  <a:schemeClr val="tx1"/>
                </a:solidFill>
              </a:rPr>
              <a:t>3. Use topic words.</a:t>
            </a:r>
          </a:p>
        </p:txBody>
      </p:sp>
      <p:sp>
        <p:nvSpPr>
          <p:cNvPr id="8" name="Rectangle 7"/>
          <p:cNvSpPr>
            <a:spLocks noChangeArrowheads="1"/>
          </p:cNvSpPr>
          <p:nvPr/>
        </p:nvSpPr>
        <p:spPr bwMode="auto">
          <a:xfrm>
            <a:off x="908050" y="4064000"/>
            <a:ext cx="7632700" cy="5159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72000" rIns="0" bIns="72000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2400">
                <a:solidFill>
                  <a:schemeClr val="tx1"/>
                </a:solidFill>
              </a:rPr>
              <a:t>4. Use time conjunctions.</a:t>
            </a:r>
          </a:p>
        </p:txBody>
      </p:sp>
      <p:sp>
        <p:nvSpPr>
          <p:cNvPr id="9" name="Rectangle 8"/>
          <p:cNvSpPr>
            <a:spLocks noChangeArrowheads="1"/>
          </p:cNvSpPr>
          <p:nvPr/>
        </p:nvSpPr>
        <p:spPr bwMode="auto">
          <a:xfrm>
            <a:off x="908050" y="4864100"/>
            <a:ext cx="7632700" cy="514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72000" rIns="0" bIns="72000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2400">
                <a:solidFill>
                  <a:schemeClr val="tx1"/>
                </a:solidFill>
              </a:rPr>
              <a:t>5. Use clear descriptions.</a:t>
            </a:r>
          </a:p>
        </p:txBody>
      </p:sp>
      <p:pic>
        <p:nvPicPr>
          <p:cNvPr id="13320" name="Pictur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24400" y="3455988"/>
            <a:ext cx="1827213" cy="27066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3321" name="Picture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45300" y="3455988"/>
            <a:ext cx="1558925" cy="27066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 nodeType="clickPar">
                      <p:stCondLst>
                        <p:cond delay="indefinite"/>
                      </p:stCondLst>
                      <p:childTnLst>
                        <p:par>
                          <p:cTn id="2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/>
      <p:bldP spid="7" grpId="0"/>
      <p:bldP spid="8" grpId="0"/>
      <p:bldP spid="9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Title 1"/>
          <p:cNvSpPr>
            <a:spLocks noGrp="1"/>
          </p:cNvSpPr>
          <p:nvPr>
            <p:ph type="title"/>
          </p:nvPr>
        </p:nvSpPr>
        <p:spPr>
          <a:xfrm>
            <a:off x="457200" y="479425"/>
            <a:ext cx="8220075" cy="993775"/>
          </a:xfrm>
        </p:spPr>
        <p:txBody>
          <a:bodyPr/>
          <a:lstStyle/>
          <a:p>
            <a:r>
              <a:rPr lang="en-GB" altLang="en-US" smtClean="0"/>
              <a:t>How To Plant A Sunflower Seed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C6CE1DF2-1376-4C54-87FC-E1ACB4EF15B4}"/>
              </a:ext>
            </a:extLst>
          </p:cNvPr>
          <p:cNvSpPr txBox="1"/>
          <p:nvPr/>
        </p:nvSpPr>
        <p:spPr>
          <a:xfrm>
            <a:off x="827088" y="1473200"/>
            <a:ext cx="2147887" cy="1754188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>
              <a:defRPr/>
            </a:pPr>
            <a:r>
              <a:rPr lang="en-GB" b="1" u="sng" dirty="0"/>
              <a:t>What you need:</a:t>
            </a:r>
          </a:p>
          <a:p>
            <a:pPr marL="285750" indent="-285750">
              <a:buFont typeface="Arial" panose="020B0604020202020204" pitchFamily="34" charset="0"/>
              <a:buChar char="•"/>
              <a:defRPr/>
            </a:pPr>
            <a:r>
              <a:rPr lang="en-GB" dirty="0"/>
              <a:t>A small pot</a:t>
            </a:r>
          </a:p>
          <a:p>
            <a:pPr marL="285750" indent="-285750">
              <a:buFont typeface="Arial" panose="020B0604020202020204" pitchFamily="34" charset="0"/>
              <a:buChar char="•"/>
              <a:defRPr/>
            </a:pPr>
            <a:r>
              <a:rPr lang="en-GB" dirty="0"/>
              <a:t>Soil</a:t>
            </a:r>
          </a:p>
          <a:p>
            <a:pPr marL="285750" indent="-285750">
              <a:buFont typeface="Arial" panose="020B0604020202020204" pitchFamily="34" charset="0"/>
              <a:buChar char="•"/>
              <a:defRPr/>
            </a:pPr>
            <a:r>
              <a:rPr lang="en-GB" dirty="0"/>
              <a:t>Seeds</a:t>
            </a:r>
          </a:p>
          <a:p>
            <a:pPr marL="285750" indent="-285750">
              <a:buFont typeface="Arial" panose="020B0604020202020204" pitchFamily="34" charset="0"/>
              <a:buChar char="•"/>
              <a:defRPr/>
            </a:pPr>
            <a:r>
              <a:rPr lang="en-GB" dirty="0"/>
              <a:t>Watering can</a:t>
            </a:r>
          </a:p>
          <a:p>
            <a:pPr marL="285750" indent="-285750">
              <a:buFont typeface="Arial" panose="020B0604020202020204" pitchFamily="34" charset="0"/>
              <a:buChar char="•"/>
              <a:defRPr/>
            </a:pPr>
            <a:r>
              <a:rPr lang="en-GB" dirty="0"/>
              <a:t>Water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6FF3D6B-03DE-4CC2-A446-88DB94B957AF}"/>
              </a:ext>
            </a:extLst>
          </p:cNvPr>
          <p:cNvSpPr txBox="1"/>
          <p:nvPr/>
        </p:nvSpPr>
        <p:spPr>
          <a:xfrm>
            <a:off x="3113088" y="1473200"/>
            <a:ext cx="3079750" cy="3694113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>
              <a:defRPr/>
            </a:pPr>
            <a:r>
              <a:rPr lang="en-GB" b="1" u="sng" dirty="0"/>
              <a:t>What you do</a:t>
            </a:r>
            <a:r>
              <a:rPr lang="en-GB" b="1" dirty="0"/>
              <a:t>:</a:t>
            </a:r>
          </a:p>
          <a:p>
            <a:pPr marL="285750" indent="-285750">
              <a:buFont typeface="Arial" panose="020B0604020202020204" pitchFamily="34" charset="0"/>
              <a:buChar char="•"/>
              <a:defRPr/>
            </a:pPr>
            <a:r>
              <a:rPr lang="en-GB" dirty="0"/>
              <a:t>First, fill the pot with soil to just below the top.</a:t>
            </a:r>
          </a:p>
          <a:p>
            <a:pPr marL="285750" indent="-285750">
              <a:buFont typeface="Arial" panose="020B0604020202020204" pitchFamily="34" charset="0"/>
              <a:buChar char="•"/>
              <a:defRPr/>
            </a:pPr>
            <a:r>
              <a:rPr lang="en-GB" dirty="0"/>
              <a:t>Then, add a little water to the soil.</a:t>
            </a:r>
          </a:p>
          <a:p>
            <a:pPr marL="285750" indent="-285750">
              <a:buFont typeface="Arial" panose="020B0604020202020204" pitchFamily="34" charset="0"/>
              <a:buChar char="•"/>
              <a:defRPr/>
            </a:pPr>
            <a:r>
              <a:rPr lang="en-GB" dirty="0"/>
              <a:t>Next, carefully put 1 or 2 seeds onto the soil.</a:t>
            </a:r>
          </a:p>
          <a:p>
            <a:pPr marL="285750" indent="-285750">
              <a:buFont typeface="Arial" panose="020B0604020202020204" pitchFamily="34" charset="0"/>
              <a:buChar char="•"/>
              <a:defRPr/>
            </a:pPr>
            <a:r>
              <a:rPr lang="en-GB" dirty="0"/>
              <a:t>Cover the seeds with a little more soil.</a:t>
            </a:r>
          </a:p>
          <a:p>
            <a:pPr marL="285750" indent="-285750">
              <a:buFont typeface="Arial" panose="020B0604020202020204" pitchFamily="34" charset="0"/>
              <a:buChar char="•"/>
              <a:defRPr/>
            </a:pPr>
            <a:r>
              <a:rPr lang="en-GB" dirty="0"/>
              <a:t>Gently pour more water onto the soil.</a:t>
            </a:r>
          </a:p>
          <a:p>
            <a:pPr>
              <a:defRPr/>
            </a:pPr>
            <a:endParaRPr lang="en-GB" dirty="0"/>
          </a:p>
          <a:p>
            <a:pPr>
              <a:defRPr/>
            </a:pPr>
            <a:endParaRPr lang="en-GB" dirty="0"/>
          </a:p>
        </p:txBody>
      </p:sp>
      <p:sp>
        <p:nvSpPr>
          <p:cNvPr id="14341" name="TextBox 4"/>
          <p:cNvSpPr txBox="1">
            <a:spLocks noChangeArrowheads="1"/>
          </p:cNvSpPr>
          <p:nvPr/>
        </p:nvSpPr>
        <p:spPr bwMode="auto">
          <a:xfrm>
            <a:off x="3365500" y="5089525"/>
            <a:ext cx="2970213" cy="9223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9pPr>
          </a:lstStyle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b="1" u="sng">
                <a:solidFill>
                  <a:schemeClr val="tx1"/>
                </a:solidFill>
              </a:rPr>
              <a:t>Top Tip:</a:t>
            </a:r>
          </a:p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>
                <a:solidFill>
                  <a:schemeClr val="tx1"/>
                </a:solidFill>
              </a:rPr>
              <a:t>Water the soil everyday to help your sunflower grow. </a:t>
            </a:r>
          </a:p>
        </p:txBody>
      </p:sp>
      <p:pic>
        <p:nvPicPr>
          <p:cNvPr id="14342" name="Picture 9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15075" y="2174875"/>
            <a:ext cx="2073275" cy="3632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4343" name="Picture 10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564" t="-841" r="-1564" b="47771"/>
          <a:stretch>
            <a:fillRect/>
          </a:stretch>
        </p:blipFill>
        <p:spPr bwMode="auto">
          <a:xfrm>
            <a:off x="-106363" y="3444875"/>
            <a:ext cx="3860801" cy="29638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Title 1"/>
          <p:cNvSpPr>
            <a:spLocks noGrp="1"/>
          </p:cNvSpPr>
          <p:nvPr>
            <p:ph type="title"/>
          </p:nvPr>
        </p:nvSpPr>
        <p:spPr>
          <a:xfrm>
            <a:off x="457200" y="479425"/>
            <a:ext cx="8220075" cy="993775"/>
          </a:xfrm>
        </p:spPr>
        <p:txBody>
          <a:bodyPr/>
          <a:lstStyle/>
          <a:p>
            <a:r>
              <a:rPr lang="en-GB" altLang="en-US" smtClean="0"/>
              <a:t>How To Make Fruit Pizzas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36008FF1-44A4-4AE8-AEF3-9138A42BCC80}"/>
              </a:ext>
            </a:extLst>
          </p:cNvPr>
          <p:cNvSpPr txBox="1"/>
          <p:nvPr/>
        </p:nvSpPr>
        <p:spPr>
          <a:xfrm>
            <a:off x="835025" y="1473200"/>
            <a:ext cx="2327275" cy="3140075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>
              <a:defRPr/>
            </a:pPr>
            <a:r>
              <a:rPr lang="en-GB" b="1" u="sng" dirty="0"/>
              <a:t>You will need:</a:t>
            </a:r>
          </a:p>
          <a:p>
            <a:pPr marL="285750" indent="-285750">
              <a:buFont typeface="Arial" panose="020B0604020202020204" pitchFamily="34" charset="0"/>
              <a:buChar char="•"/>
              <a:defRPr/>
            </a:pPr>
            <a:r>
              <a:rPr lang="en-GB" dirty="0"/>
              <a:t>Digestive biscuits</a:t>
            </a:r>
          </a:p>
          <a:p>
            <a:pPr marL="285750" indent="-285750">
              <a:buFont typeface="Arial" panose="020B0604020202020204" pitchFamily="34" charset="0"/>
              <a:buChar char="•"/>
              <a:defRPr/>
            </a:pPr>
            <a:r>
              <a:rPr lang="en-GB" dirty="0"/>
              <a:t>Natural yoghurt</a:t>
            </a:r>
          </a:p>
          <a:p>
            <a:pPr marL="285750" indent="-285750">
              <a:buFont typeface="Arial" panose="020B0604020202020204" pitchFamily="34" charset="0"/>
              <a:buChar char="•"/>
              <a:defRPr/>
            </a:pPr>
            <a:r>
              <a:rPr lang="en-GB" dirty="0"/>
              <a:t>3 – 4 different types of fruit e.g. Apple, banana, grapes, orange</a:t>
            </a:r>
          </a:p>
          <a:p>
            <a:pPr marL="285750" indent="-285750">
              <a:buFont typeface="Arial" panose="020B0604020202020204" pitchFamily="34" charset="0"/>
              <a:buChar char="•"/>
              <a:defRPr/>
            </a:pPr>
            <a:r>
              <a:rPr lang="en-GB" dirty="0"/>
              <a:t>Plate</a:t>
            </a:r>
          </a:p>
          <a:p>
            <a:pPr marL="285750" indent="-285750">
              <a:buFont typeface="Arial" panose="020B0604020202020204" pitchFamily="34" charset="0"/>
              <a:buChar char="•"/>
              <a:defRPr/>
            </a:pPr>
            <a:r>
              <a:rPr lang="en-GB" dirty="0"/>
              <a:t>Spreading knife</a:t>
            </a:r>
          </a:p>
          <a:p>
            <a:pPr marL="285750" indent="-285750">
              <a:buFont typeface="Arial" panose="020B0604020202020204" pitchFamily="34" charset="0"/>
              <a:buChar char="•"/>
              <a:defRPr/>
            </a:pPr>
            <a:r>
              <a:rPr lang="en-GB" dirty="0"/>
              <a:t>Sharp knife</a:t>
            </a:r>
          </a:p>
          <a:p>
            <a:pPr marL="285750" indent="-285750">
              <a:buFont typeface="Arial" panose="020B0604020202020204" pitchFamily="34" charset="0"/>
              <a:buChar char="•"/>
              <a:defRPr/>
            </a:pPr>
            <a:r>
              <a:rPr lang="en-GB" dirty="0"/>
              <a:t>A grown up!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EC718D16-7181-4D19-8EE9-8D5DE10AA625}"/>
              </a:ext>
            </a:extLst>
          </p:cNvPr>
          <p:cNvSpPr txBox="1"/>
          <p:nvPr/>
        </p:nvSpPr>
        <p:spPr>
          <a:xfrm>
            <a:off x="3295650" y="1473200"/>
            <a:ext cx="4759325" cy="2586038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>
              <a:defRPr/>
            </a:pPr>
            <a:r>
              <a:rPr lang="en-GB" b="1" u="sng" dirty="0"/>
              <a:t>What to do:</a:t>
            </a:r>
          </a:p>
          <a:p>
            <a:pPr marL="285750" indent="-285750">
              <a:buFont typeface="Arial" panose="020B0604020202020204" pitchFamily="34" charset="0"/>
              <a:buChar char="•"/>
              <a:defRPr/>
            </a:pPr>
            <a:r>
              <a:rPr lang="en-GB" dirty="0"/>
              <a:t>First, place your biscuits on the plate.</a:t>
            </a:r>
          </a:p>
          <a:p>
            <a:pPr marL="285750" indent="-285750">
              <a:buFont typeface="Arial" panose="020B0604020202020204" pitchFamily="34" charset="0"/>
              <a:buChar char="•"/>
              <a:defRPr/>
            </a:pPr>
            <a:r>
              <a:rPr lang="en-GB" dirty="0"/>
              <a:t>Then, spread the yogurt onto the biscuit.</a:t>
            </a:r>
          </a:p>
          <a:p>
            <a:pPr marL="285750" indent="-285750">
              <a:buFont typeface="Arial" panose="020B0604020202020204" pitchFamily="34" charset="0"/>
              <a:buChar char="•"/>
              <a:defRPr/>
            </a:pPr>
            <a:r>
              <a:rPr lang="en-GB" dirty="0"/>
              <a:t>Carefully cut up the fruit into small pieces. (Ask a grown up to help you with the sharp knife)</a:t>
            </a:r>
          </a:p>
          <a:p>
            <a:pPr marL="285750" indent="-285750">
              <a:buFont typeface="Arial" panose="020B0604020202020204" pitchFamily="34" charset="0"/>
              <a:buChar char="•"/>
              <a:defRPr/>
            </a:pPr>
            <a:r>
              <a:rPr lang="en-GB" dirty="0"/>
              <a:t>Finally, put the fruit on top of the yogurt.</a:t>
            </a:r>
          </a:p>
          <a:p>
            <a:pPr marL="285750" indent="-285750">
              <a:buFont typeface="Arial" panose="020B0604020202020204" pitchFamily="34" charset="0"/>
              <a:buChar char="•"/>
              <a:defRPr/>
            </a:pPr>
            <a:r>
              <a:rPr lang="en-GB" dirty="0"/>
              <a:t>Enjoy!</a:t>
            </a:r>
          </a:p>
          <a:p>
            <a:pPr>
              <a:defRPr/>
            </a:pPr>
            <a:endParaRPr lang="en-GB" dirty="0"/>
          </a:p>
        </p:txBody>
      </p:sp>
      <p:sp>
        <p:nvSpPr>
          <p:cNvPr id="16389" name="TextBox 4"/>
          <p:cNvSpPr txBox="1">
            <a:spLocks noChangeArrowheads="1"/>
          </p:cNvSpPr>
          <p:nvPr/>
        </p:nvSpPr>
        <p:spPr bwMode="auto">
          <a:xfrm>
            <a:off x="1085850" y="5111750"/>
            <a:ext cx="2605088" cy="9239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9pPr>
          </a:lstStyle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b="1" u="sng">
                <a:solidFill>
                  <a:schemeClr val="tx1"/>
                </a:solidFill>
              </a:rPr>
              <a:t>Top Tip:</a:t>
            </a:r>
          </a:p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>
                <a:solidFill>
                  <a:schemeClr val="tx1"/>
                </a:solidFill>
              </a:rPr>
              <a:t>Keep the fruit pizzas in the fridge once made. </a:t>
            </a:r>
          </a:p>
        </p:txBody>
      </p:sp>
      <p:pic>
        <p:nvPicPr>
          <p:cNvPr id="16390" name="Picture 8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90938" y="3429000"/>
            <a:ext cx="4386262" cy="3101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Twinkl Template">
      <a:dk1>
        <a:srgbClr val="1C1C1C"/>
      </a:dk1>
      <a:lt1>
        <a:sysClr val="window" lastClr="FFFFFF"/>
      </a:lt1>
      <a:dk2>
        <a:srgbClr val="4A4A4A"/>
      </a:dk2>
      <a:lt2>
        <a:srgbClr val="F4F2F2"/>
      </a:lt2>
      <a:accent1>
        <a:srgbClr val="E34192"/>
      </a:accent1>
      <a:accent2>
        <a:srgbClr val="EB8634"/>
      </a:accent2>
      <a:accent3>
        <a:srgbClr val="E6C734"/>
      </a:accent3>
      <a:accent4>
        <a:srgbClr val="79AD42"/>
      </a:accent4>
      <a:accent5>
        <a:srgbClr val="23A7F9"/>
      </a:accent5>
      <a:accent6>
        <a:srgbClr val="954EBE"/>
      </a:accent6>
      <a:hlink>
        <a:srgbClr val="23A7F9"/>
      </a:hlink>
      <a:folHlink>
        <a:srgbClr val="757070"/>
      </a:folHlink>
    </a:clrScheme>
    <a:fontScheme name="Custom 1">
      <a:majorFont>
        <a:latin typeface="Twinkl Sb"/>
        <a:ea typeface=""/>
        <a:cs typeface=""/>
      </a:majorFont>
      <a:minorFont>
        <a:latin typeface="Twinkl"/>
        <a:ea typeface=""/>
        <a:cs typeface="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>
        <a:solidFill>
          <a:srgbClr val="18A0DB"/>
        </a:solidFill>
        <a:ln>
          <a:noFill/>
        </a:ln>
      </a:spPr>
      <a:bodyPr rtlCol="0" anchor="ctr"/>
      <a:lstStyle>
        <a:defPPr algn="ctr">
          <a:defRPr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F41C8EC3ECE41145B394528D98C6E0DA" ma:contentTypeVersion="13" ma:contentTypeDescription="Create a new document." ma:contentTypeScope="" ma:versionID="73cf455b8e389ba130c0bd41f2d4ef86">
  <xsd:schema xmlns:xsd="http://www.w3.org/2001/XMLSchema" xmlns:xs="http://www.w3.org/2001/XMLSchema" xmlns:p="http://schemas.microsoft.com/office/2006/metadata/properties" xmlns:ns3="7fd6e460-b7e7-4dc0-8cf2-74cf8c75b1b3" xmlns:ns4="d95db8f1-e1cb-4420-9f59-d163227eb28d" targetNamespace="http://schemas.microsoft.com/office/2006/metadata/properties" ma:root="true" ma:fieldsID="adab954bfff3b1fa9036473221ebe858" ns3:_="" ns4:_="">
    <xsd:import namespace="7fd6e460-b7e7-4dc0-8cf2-74cf8c75b1b3"/>
    <xsd:import namespace="d95db8f1-e1cb-4420-9f59-d163227eb28d"/>
    <xsd:element name="properties">
      <xsd:complexType>
        <xsd:sequence>
          <xsd:element name="documentManagement">
            <xsd:complexType>
              <xsd:all>
                <xsd:element ref="ns3:MediaServiceMetadata" minOccurs="0"/>
                <xsd:element ref="ns3:MediaServiceFastMetadata" minOccurs="0"/>
                <xsd:element ref="ns4:SharedWithUsers" minOccurs="0"/>
                <xsd:element ref="ns4:SharedWithDetails" minOccurs="0"/>
                <xsd:element ref="ns4:SharingHintHash" minOccurs="0"/>
                <xsd:element ref="ns3:MediaServiceAutoKeyPoints" minOccurs="0"/>
                <xsd:element ref="ns3:MediaServiceKeyPoints" minOccurs="0"/>
                <xsd:element ref="ns3:MediaServiceAutoTags" minOccurs="0"/>
                <xsd:element ref="ns3:MediaServiceGenerationTime" minOccurs="0"/>
                <xsd:element ref="ns3:MediaServiceEventHashCode" minOccurs="0"/>
                <xsd:element ref="ns3:MediaServiceOCR" minOccurs="0"/>
                <xsd:element ref="ns3:MediaServiceDateTaken" minOccurs="0"/>
                <xsd:element ref="ns3:MediaServiceLocation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7fd6e460-b7e7-4dc0-8cf2-74cf8c75b1b3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KeyPoints" ma:index="13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4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ServiceAutoTags" ma:index="15" nillable="true" ma:displayName="Tags" ma:internalName="MediaServiceAutoTags" ma:readOnly="true">
      <xsd:simpleType>
        <xsd:restriction base="dms:Text"/>
      </xsd:simpleType>
    </xsd:element>
    <xsd:element name="MediaServiceGenerationTime" ma:index="16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7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OCR" ma:index="18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DateTaken" ma:index="19" nillable="true" ma:displayName="MediaServiceDateTaken" ma:hidden="true" ma:internalName="MediaServiceDateTaken" ma:readOnly="true">
      <xsd:simpleType>
        <xsd:restriction base="dms:Text"/>
      </xsd:simpleType>
    </xsd:element>
    <xsd:element name="MediaServiceLocation" ma:index="20" nillable="true" ma:displayName="Location" ma:internalName="MediaServiceLocation" ma:readOnly="true">
      <xsd:simpleType>
        <xsd:restriction base="dms:Text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d95db8f1-e1cb-4420-9f59-d163227eb28d" elementFormDefault="qualified">
    <xsd:import namespace="http://schemas.microsoft.com/office/2006/documentManagement/types"/>
    <xsd:import namespace="http://schemas.microsoft.com/office/infopath/2007/PartnerControls"/>
    <xsd:element name="SharedWithUsers" ma:index="10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1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  <xsd:element name="SharingHintHash" ma:index="12" nillable="true" ma:displayName="Sharing Hint Hash" ma:hidden="true" ma:internalName="SharingHintHash" ma:readOnly="true">
      <xsd:simpleType>
        <xsd:restriction base="dms:Text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Props1.xml><?xml version="1.0" encoding="utf-8"?>
<ds:datastoreItem xmlns:ds="http://schemas.openxmlformats.org/officeDocument/2006/customXml" ds:itemID="{63EEFF78-2D94-43FB-B691-05DABB87B963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7fd6e460-b7e7-4dc0-8cf2-74cf8c75b1b3"/>
    <ds:schemaRef ds:uri="d95db8f1-e1cb-4420-9f59-d163227eb28d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2.xml><?xml version="1.0" encoding="utf-8"?>
<ds:datastoreItem xmlns:ds="http://schemas.openxmlformats.org/officeDocument/2006/customXml" ds:itemID="{A118D433-BDEA-4190-AE09-2D5BAB681C54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E31A3323-5A31-4CF3-83FF-479CD48C0945}">
  <ds:schemaRefs>
    <ds:schemaRef ds:uri="http://purl.org/dc/terms/"/>
    <ds:schemaRef ds:uri="http://schemas.openxmlformats.org/package/2006/metadata/core-properties"/>
    <ds:schemaRef ds:uri="http://purl.org/dc/dcmitype/"/>
    <ds:schemaRef ds:uri="d95db8f1-e1cb-4420-9f59-d163227eb28d"/>
    <ds:schemaRef ds:uri="http://schemas.microsoft.com/office/2006/documentManagement/types"/>
    <ds:schemaRef ds:uri="http://purl.org/dc/elements/1.1/"/>
    <ds:schemaRef ds:uri="http://schemas.microsoft.com/office/2006/metadata/properties"/>
    <ds:schemaRef ds:uri="http://schemas.microsoft.com/office/infopath/2007/PartnerControls"/>
    <ds:schemaRef ds:uri="7fd6e460-b7e7-4dc0-8cf2-74cf8c75b1b3"/>
    <ds:schemaRef ds:uri="http://www.w3.org/XML/1998/namespace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1366</TotalTime>
  <Words>310</Words>
  <Application>Microsoft Office PowerPoint</Application>
  <PresentationFormat>On-screen Show (4:3)</PresentationFormat>
  <Paragraphs>50</Paragraphs>
  <Slides>11</Slides>
  <Notes>2</Notes>
  <HiddenSlides>0</HiddenSlides>
  <MMClips>0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11</vt:i4>
      </vt:variant>
    </vt:vector>
  </HeadingPairs>
  <TitlesOfParts>
    <vt:vector size="18" baseType="lpstr">
      <vt:lpstr>Twinkl SemiBold</vt:lpstr>
      <vt:lpstr>Twinkl</vt:lpstr>
      <vt:lpstr>Twinkl Light</vt:lpstr>
      <vt:lpstr>Arial</vt:lpstr>
      <vt:lpstr>Sassoon Infant Rg</vt:lpstr>
      <vt:lpstr>Calibri</vt:lpstr>
      <vt:lpstr>Office Theme</vt:lpstr>
      <vt:lpstr>PowerPoint Presentation</vt:lpstr>
      <vt:lpstr>Instructions</vt:lpstr>
      <vt:lpstr>What are instructions for?</vt:lpstr>
      <vt:lpstr>Recipes</vt:lpstr>
      <vt:lpstr>‘How to play a game’</vt:lpstr>
      <vt:lpstr>‘How to make a…’</vt:lpstr>
      <vt:lpstr>Safety Procedure Posters</vt:lpstr>
      <vt:lpstr>How to Write Instructions</vt:lpstr>
      <vt:lpstr>How To Plant A Sunflower Seed</vt:lpstr>
      <vt:lpstr>How To Make Fruit Pizzas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Geography</dc:title>
  <dc:creator>Twinkl</dc:creator>
  <cp:lastModifiedBy>Janine Nayler</cp:lastModifiedBy>
  <cp:revision>131</cp:revision>
  <dcterms:created xsi:type="dcterms:W3CDTF">2014-10-01T16:09:27Z</dcterms:created>
  <dcterms:modified xsi:type="dcterms:W3CDTF">2021-01-11T12:40:17Z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0x010100F41C8EC3ECE41145B394528D98C6E0DA</vt:lpwstr>
  </property>
</Properties>
</file>