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2"/>
  </p:notesMasterIdLst>
  <p:handoutMasterIdLst>
    <p:handoutMasterId r:id="rId13"/>
  </p:handoutMasterIdLst>
  <p:sldIdLst>
    <p:sldId id="258" r:id="rId5"/>
    <p:sldId id="263" r:id="rId6"/>
    <p:sldId id="273" r:id="rId7"/>
    <p:sldId id="270" r:id="rId8"/>
    <p:sldId id="271" r:id="rId9"/>
    <p:sldId id="272" r:id="rId10"/>
    <p:sldId id="267" r:id="rId11"/>
  </p:sldIdLst>
  <p:sldSz cx="9144000" cy="6858000" type="screen4x3"/>
  <p:notesSz cx="6858000" cy="9144000"/>
  <p:embeddedFontLst>
    <p:embeddedFont>
      <p:font typeface="ChunkFive Roman" panose="00000500000000000000" pitchFamily="50" charset="0"/>
      <p:regular r:id="rId14"/>
    </p:embeddedFont>
    <p:embeddedFont>
      <p:font typeface="Sassoon Infant Md" panose="02000603050000020003" pitchFamily="50" charset="0"/>
      <p:regular r:id="rId15"/>
    </p:embeddedFont>
    <p:embeddedFont>
      <p:font typeface="Sassoon Infant Rg" panose="02000503030000020003" pitchFamily="50" charset="0"/>
      <p:regular r:id="rId16"/>
      <p:bold r:id="rId17"/>
    </p:embeddedFont>
    <p:embeddedFont>
      <p:font typeface="Calibri" panose="020F0502020204030204" pitchFamily="34" charset="0"/>
      <p:regular r:id="rId18"/>
      <p:bold r:id="rId19"/>
      <p:italic r:id="rId20"/>
      <p:boldItalic r:id="rId21"/>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500"/>
    <a:srgbClr val="3691CA"/>
    <a:srgbClr val="F63332"/>
    <a:srgbClr val="FDCF00"/>
    <a:srgbClr val="05AA94"/>
    <a:srgbClr val="B8D693"/>
    <a:srgbClr val="FFDA71"/>
    <a:srgbClr val="FFF9E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57" d="100"/>
          <a:sy n="57" d="100"/>
        </p:scale>
        <p:origin x="1133" y="4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3" d="2"/>
        <a:sy n="3" d="2"/>
      </p:scale>
      <p:origin x="0" y="0"/>
    </p:cViewPr>
  </p:notesTextViewPr>
  <p:notesViewPr>
    <p:cSldViewPr snapToGrid="0">
      <p:cViewPr varScale="1">
        <p:scale>
          <a:sx n="87" d="100"/>
          <a:sy n="87" d="100"/>
        </p:scale>
        <p:origin x="3840"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font" Target="fonts/font8.fntdata"/><Relationship Id="rId7" Type="http://schemas.openxmlformats.org/officeDocument/2006/relationships/slide" Target="slides/slide3.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6E1C8FD-D0A8-4207-B4D5-151B94FE0AEC}"/>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14E89F8C-D8E6-4E15-B889-C440AD1D242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5B6811A-BDC0-430C-8C41-57EF47FD5EC8}" type="datetimeFigureOut">
              <a:rPr lang="en-GB"/>
              <a:pPr>
                <a:defRPr/>
              </a:pPr>
              <a:t>11/01/2021</a:t>
            </a:fld>
            <a:endParaRPr lang="en-GB"/>
          </a:p>
        </p:txBody>
      </p:sp>
      <p:sp>
        <p:nvSpPr>
          <p:cNvPr id="4" name="Footer Placeholder 3">
            <a:extLst>
              <a:ext uri="{FF2B5EF4-FFF2-40B4-BE49-F238E27FC236}">
                <a16:creationId xmlns:a16="http://schemas.microsoft.com/office/drawing/2014/main" id="{09C5EA52-A36D-488B-AF60-01062434FFA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B23676AE-ABF2-4F1F-9B92-25C01BDA30F0}"/>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04242291-C4ED-4B02-BAE7-F89D61C8623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D5B1DD2-755F-4D44-BE42-DF5AB00AF9C6}"/>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7F9E8D71-52A1-4BC6-A5A7-F445EBFC1125}"/>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578F19A5-814E-46A7-9667-DFCC979BC92C}" type="datetimeFigureOut">
              <a:rPr lang="en-GB"/>
              <a:pPr>
                <a:defRPr/>
              </a:pPr>
              <a:t>11/01/2021</a:t>
            </a:fld>
            <a:endParaRPr lang="en-GB"/>
          </a:p>
        </p:txBody>
      </p:sp>
      <p:sp>
        <p:nvSpPr>
          <p:cNvPr id="4" name="Slide Image Placeholder 3">
            <a:extLst>
              <a:ext uri="{FF2B5EF4-FFF2-40B4-BE49-F238E27FC236}">
                <a16:creationId xmlns:a16="http://schemas.microsoft.com/office/drawing/2014/main" id="{12C316B9-776D-49A4-9E88-B1668ECA005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EA6069D7-3E12-4840-B14C-DFF4B927C27B}"/>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50E3B87-3585-4DB2-993E-4690DC52F247}"/>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EA978E80-A2E5-4528-8ECC-2C16B137128C}"/>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C1B4DD15-BE32-45FD-ABA4-E8039A606F0F}"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95FECBC9-68F9-4023-BA07-AC8E36C35450}"/>
              </a:ext>
            </a:extLst>
          </p:cNvPr>
          <p:cNvSpPr/>
          <p:nvPr userDrawn="1"/>
        </p:nvSpPr>
        <p:spPr bwMode="auto">
          <a:xfrm>
            <a:off x="1065213" y="1260475"/>
            <a:ext cx="6861175" cy="2024063"/>
          </a:xfrm>
          <a:prstGeom prst="roundRect">
            <a:avLst>
              <a:gd name="adj" fmla="val 6409"/>
            </a:avLst>
          </a:prstGeom>
          <a:solidFill>
            <a:srgbClr val="FFFFFF">
              <a:alpha val="58824"/>
            </a:srgbClr>
          </a:solidFill>
          <a:ln w="25400" cap="rnd">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3" name="TextBox 2">
            <a:extLst>
              <a:ext uri="{FF2B5EF4-FFF2-40B4-BE49-F238E27FC236}">
                <a16:creationId xmlns:a16="http://schemas.microsoft.com/office/drawing/2014/main" id="{C1BBBE2B-A55A-4347-8941-61B2CFDB6CD6}"/>
              </a:ext>
            </a:extLst>
          </p:cNvPr>
          <p:cNvSpPr txBox="1">
            <a:spLocks noChangeArrowheads="1"/>
          </p:cNvSpPr>
          <p:nvPr userDrawn="1"/>
        </p:nvSpPr>
        <p:spPr bwMode="auto">
          <a:xfrm>
            <a:off x="1404938" y="1497013"/>
            <a:ext cx="638333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defRPr/>
            </a:pPr>
            <a:r>
              <a:rPr lang="en-GB" altLang="en-US" sz="4800" b="1" dirty="0">
                <a:latin typeface="ChunkFive Roman" panose="00000500000000000000" pitchFamily="50" charset="0"/>
              </a:rPr>
              <a:t>How to Write a Formal Letter</a:t>
            </a:r>
          </a:p>
        </p:txBody>
      </p:sp>
      <p:pic>
        <p:nvPicPr>
          <p:cNvPr id="4"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rot="1006948">
            <a:off x="4759325" y="4087813"/>
            <a:ext cx="2303463" cy="174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rot="20844235">
            <a:off x="2065338" y="3570288"/>
            <a:ext cx="2928937" cy="2160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ChangeAspect="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4194175" y="6096000"/>
            <a:ext cx="75565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9728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9090E036-DCD1-44CB-88BA-C3E7EB149FE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a:extLst>
              <a:ext uri="{FF2B5EF4-FFF2-40B4-BE49-F238E27FC236}">
                <a16:creationId xmlns:a16="http://schemas.microsoft.com/office/drawing/2014/main" id="{1C61DAB0-73EA-42B9-A6AA-D7C6F8CB8165}"/>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7" name="Content Placeholder 11"/>
          <p:cNvSpPr>
            <a:spLocks noGrp="1"/>
          </p:cNvSpPr>
          <p:nvPr>
            <p:ph idx="1"/>
          </p:nvPr>
        </p:nvSpPr>
        <p:spPr>
          <a:xfrm>
            <a:off x="755651" y="1513946"/>
            <a:ext cx="7632700" cy="4578880"/>
          </a:xfrm>
          <a:prstGeom prst="roundRect">
            <a:avLst>
              <a:gd name="adj" fmla="val 2585"/>
            </a:avLst>
          </a:prstGeom>
        </p:spPr>
        <p:txBody>
          <a:bodyPr lIns="0" tIns="0" rIns="0" bIns="0"/>
          <a:lstStyle>
            <a:lvl1pPr marL="0" indent="0">
              <a:buNone/>
              <a:defRPr baseline="0"/>
            </a:lvl1pPr>
          </a:lstStyle>
          <a:p>
            <a:r>
              <a:rPr lang="en-GB" dirty="0"/>
              <a:t>Click to edit Master text styles</a:t>
            </a:r>
          </a:p>
        </p:txBody>
      </p:sp>
    </p:spTree>
    <p:extLst>
      <p:ext uri="{BB962C8B-B14F-4D97-AF65-F5344CB8AC3E}">
        <p14:creationId xmlns:p14="http://schemas.microsoft.com/office/powerpoint/2010/main" val="33037051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4" name="Rounded Rectangle 3">
            <a:extLst>
              <a:ext uri="{FF2B5EF4-FFF2-40B4-BE49-F238E27FC236}">
                <a16:creationId xmlns:a16="http://schemas.microsoft.com/office/drawing/2014/main" id="{D649949B-1131-4151-B12F-A5BAF49170F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Rectangle 4">
            <a:extLst>
              <a:ext uri="{FF2B5EF4-FFF2-40B4-BE49-F238E27FC236}">
                <a16:creationId xmlns:a16="http://schemas.microsoft.com/office/drawing/2014/main" id="{9914D464-6AFE-4B9D-A169-39B9990AFBFF}"/>
              </a:ext>
            </a:extLst>
          </p:cNvPr>
          <p:cNvSpPr/>
          <p:nvPr userDrawn="1"/>
        </p:nvSpPr>
        <p:spPr>
          <a:xfrm>
            <a:off x="457200" y="1514475"/>
            <a:ext cx="8220075" cy="48815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pic>
        <p:nvPicPr>
          <p:cNvPr id="6" name="Picture 14">
            <a:extLst>
              <a:ext uri="{FF2B5EF4-FFF2-40B4-BE49-F238E27FC236}">
                <a16:creationId xmlns:a16="http://schemas.microsoft.com/office/drawing/2014/main" id="{FC976F12-F97F-462E-B3EE-897AE879C354}"/>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457198" y="1513945"/>
            <a:ext cx="8220075" cy="4882093"/>
          </a:xfrm>
          <a:prstGeom prst="roundRect">
            <a:avLst>
              <a:gd name="adj" fmla="val 1874"/>
            </a:avLst>
          </a:prstGeom>
        </p:spPr>
        <p:txBody>
          <a:bodyPr tIns="25200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Tree>
    <p:extLst>
      <p:ext uri="{BB962C8B-B14F-4D97-AF65-F5344CB8AC3E}">
        <p14:creationId xmlns:p14="http://schemas.microsoft.com/office/powerpoint/2010/main" val="25735666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Layout 1">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9EDF9C08-DA41-4F55-88D7-A5D5220B64BB}"/>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0" name="Rectangle 9">
            <a:extLst>
              <a:ext uri="{FF2B5EF4-FFF2-40B4-BE49-F238E27FC236}">
                <a16:creationId xmlns:a16="http://schemas.microsoft.com/office/drawing/2014/main" id="{4CD018A1-CEC3-428E-852E-B0DCB5AFAAAB}"/>
              </a:ext>
            </a:extLst>
          </p:cNvPr>
          <p:cNvSpPr/>
          <p:nvPr userDrawn="1"/>
        </p:nvSpPr>
        <p:spPr>
          <a:xfrm>
            <a:off x="755650" y="1514475"/>
            <a:ext cx="7632700" cy="45783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grpSp>
        <p:nvGrpSpPr>
          <p:cNvPr id="11" name="Group 5"/>
          <p:cNvGrpSpPr>
            <a:grpSpLocks/>
          </p:cNvGrpSpPr>
          <p:nvPr userDrawn="1"/>
        </p:nvGrpSpPr>
        <p:grpSpPr bwMode="auto">
          <a:xfrm>
            <a:off x="4002088" y="1738313"/>
            <a:ext cx="4189412" cy="4129087"/>
            <a:chOff x="4002736" y="1755885"/>
            <a:chExt cx="4189074" cy="4129086"/>
          </a:xfrm>
        </p:grpSpPr>
        <p:sp>
          <p:nvSpPr>
            <p:cNvPr id="12" name="Oval 11">
              <a:extLst>
                <a:ext uri="{FF2B5EF4-FFF2-40B4-BE49-F238E27FC236}">
                  <a16:creationId xmlns:a16="http://schemas.microsoft.com/office/drawing/2014/main" id="{231C164F-A59D-4A7D-BD22-4D7BDF4B6B3A}"/>
                </a:ext>
              </a:extLst>
            </p:cNvPr>
            <p:cNvSpPr/>
            <p:nvPr userDrawn="1"/>
          </p:nvSpPr>
          <p:spPr bwMode="auto">
            <a:xfrm>
              <a:off x="4002736"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3" name="Oval 12">
              <a:extLst>
                <a:ext uri="{FF2B5EF4-FFF2-40B4-BE49-F238E27FC236}">
                  <a16:creationId xmlns:a16="http://schemas.microsoft.com/office/drawing/2014/main" id="{AB4ECD82-B9FF-41BD-A240-1E6922B6C214}"/>
                </a:ext>
              </a:extLst>
            </p:cNvPr>
            <p:cNvSpPr/>
            <p:nvPr userDrawn="1"/>
          </p:nvSpPr>
          <p:spPr bwMode="auto">
            <a:xfrm>
              <a:off x="6193309" y="1755885"/>
              <a:ext cx="1998501" cy="1997075"/>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6" name="Oval 15">
              <a:extLst>
                <a:ext uri="{FF2B5EF4-FFF2-40B4-BE49-F238E27FC236}">
                  <a16:creationId xmlns:a16="http://schemas.microsoft.com/office/drawing/2014/main" id="{568C081E-5998-4CE3-BF92-C72407706123}"/>
                </a:ext>
              </a:extLst>
            </p:cNvPr>
            <p:cNvSpPr/>
            <p:nvPr userDrawn="1"/>
          </p:nvSpPr>
          <p:spPr bwMode="auto">
            <a:xfrm>
              <a:off x="6193309" y="3886309"/>
              <a:ext cx="1996914"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sp>
          <p:nvSpPr>
            <p:cNvPr id="17" name="Oval 16">
              <a:extLst>
                <a:ext uri="{FF2B5EF4-FFF2-40B4-BE49-F238E27FC236}">
                  <a16:creationId xmlns:a16="http://schemas.microsoft.com/office/drawing/2014/main" id="{DBA63B2D-14F8-42C5-A769-1182B85DE769}"/>
                </a:ext>
              </a:extLst>
            </p:cNvPr>
            <p:cNvSpPr/>
            <p:nvPr userDrawn="1"/>
          </p:nvSpPr>
          <p:spPr bwMode="auto">
            <a:xfrm>
              <a:off x="4002736" y="3886309"/>
              <a:ext cx="1998501" cy="1998662"/>
            </a:xfrm>
            <a:prstGeom prst="ellipse">
              <a:avLst/>
            </a:prstGeom>
            <a:solidFill>
              <a:srgbClr val="FDFEF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solidFill>
                  <a:sysClr val="windowText" lastClr="000000"/>
                </a:solidFill>
              </a:endParaRPr>
            </a:p>
          </p:txBody>
        </p:sp>
      </p:grpSp>
      <p:pic>
        <p:nvPicPr>
          <p:cNvPr id="18" name="Picture 14">
            <a:extLst>
              <a:ext uri="{FF2B5EF4-FFF2-40B4-BE49-F238E27FC236}">
                <a16:creationId xmlns:a16="http://schemas.microsoft.com/office/drawing/2014/main" id="{A7AC539E-58BF-4932-8948-A572AAFCF4C5}"/>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14" name="Content Placeholder 2"/>
          <p:cNvSpPr>
            <a:spLocks noGrp="1"/>
          </p:cNvSpPr>
          <p:nvPr>
            <p:ph idx="1"/>
          </p:nvPr>
        </p:nvSpPr>
        <p:spPr>
          <a:xfrm>
            <a:off x="755650" y="1513944"/>
            <a:ext cx="3048958" cy="4578882"/>
          </a:xfrm>
          <a:prstGeom prst="roundRect">
            <a:avLst>
              <a:gd name="adj" fmla="val 1874"/>
            </a:avLst>
          </a:prstGeom>
        </p:spPr>
        <p:txBody>
          <a:bodyPr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0"/>
          </p:nvPr>
        </p:nvSpPr>
        <p:spPr>
          <a:xfrm>
            <a:off x="4012772"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1"/>
          </p:nvPr>
        </p:nvSpPr>
        <p:spPr>
          <a:xfrm>
            <a:off x="6197375" y="1736724"/>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2"/>
          </p:nvPr>
        </p:nvSpPr>
        <p:spPr>
          <a:xfrm>
            <a:off x="4012772"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3"/>
          </p:nvPr>
        </p:nvSpPr>
        <p:spPr>
          <a:xfrm>
            <a:off x="6197375" y="3868603"/>
            <a:ext cx="1980159" cy="199707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1309272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2">
    <p:spTree>
      <p:nvGrpSpPr>
        <p:cNvPr id="1" name=""/>
        <p:cNvGrpSpPr/>
        <p:nvPr/>
      </p:nvGrpSpPr>
      <p:grpSpPr>
        <a:xfrm>
          <a:off x="0" y="0"/>
          <a:ext cx="0" cy="0"/>
          <a:chOff x="0" y="0"/>
          <a:chExt cx="0" cy="0"/>
        </a:xfrm>
      </p:grpSpPr>
      <p:sp>
        <p:nvSpPr>
          <p:cNvPr id="9" name="Rounded Rectangle 8">
            <a:extLst>
              <a:ext uri="{FF2B5EF4-FFF2-40B4-BE49-F238E27FC236}">
                <a16:creationId xmlns:a16="http://schemas.microsoft.com/office/drawing/2014/main" id="{D955DB2E-38EF-4801-8AA9-DFB7A030FA9A}"/>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8C5A1542-0686-4D84-A3D0-871C567FF69E}"/>
              </a:ext>
            </a:extLst>
          </p:cNvPr>
          <p:cNvSpPr/>
          <p:nvPr userDrawn="1"/>
        </p:nvSpPr>
        <p:spPr>
          <a:xfrm>
            <a:off x="4660900" y="1514475"/>
            <a:ext cx="3690938" cy="4578350"/>
          </a:xfrm>
          <a:prstGeom prst="rect">
            <a:avLst/>
          </a:prstGeom>
          <a:solidFill>
            <a:schemeClr val="accent5">
              <a:lumMod val="40000"/>
              <a:lumOff val="6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2" name="Rectangle 11">
            <a:extLst>
              <a:ext uri="{FF2B5EF4-FFF2-40B4-BE49-F238E27FC236}">
                <a16:creationId xmlns:a16="http://schemas.microsoft.com/office/drawing/2014/main" id="{4280660F-6F56-405D-A68B-3E6C8DA3290C}"/>
              </a:ext>
            </a:extLst>
          </p:cNvPr>
          <p:cNvSpPr/>
          <p:nvPr userDrawn="1"/>
        </p:nvSpPr>
        <p:spPr bwMode="auto">
          <a:xfrm>
            <a:off x="750888" y="15144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3" name="Rectangle 12">
            <a:extLst>
              <a:ext uri="{FF2B5EF4-FFF2-40B4-BE49-F238E27FC236}">
                <a16:creationId xmlns:a16="http://schemas.microsoft.com/office/drawing/2014/main" id="{1968E807-04DB-4D39-B5F3-A2206E2EE523}"/>
              </a:ext>
            </a:extLst>
          </p:cNvPr>
          <p:cNvSpPr/>
          <p:nvPr userDrawn="1"/>
        </p:nvSpPr>
        <p:spPr bwMode="auto">
          <a:xfrm>
            <a:off x="750888" y="2678113"/>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5" name="Rectangle 14">
            <a:extLst>
              <a:ext uri="{FF2B5EF4-FFF2-40B4-BE49-F238E27FC236}">
                <a16:creationId xmlns:a16="http://schemas.microsoft.com/office/drawing/2014/main" id="{39B89057-6678-4C39-85B7-5743C199127E}"/>
              </a:ext>
            </a:extLst>
          </p:cNvPr>
          <p:cNvSpPr/>
          <p:nvPr userDrawn="1"/>
        </p:nvSpPr>
        <p:spPr bwMode="auto">
          <a:xfrm>
            <a:off x="750888" y="3841750"/>
            <a:ext cx="3821112" cy="1087438"/>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sp>
        <p:nvSpPr>
          <p:cNvPr id="16" name="Rectangle 15">
            <a:extLst>
              <a:ext uri="{FF2B5EF4-FFF2-40B4-BE49-F238E27FC236}">
                <a16:creationId xmlns:a16="http://schemas.microsoft.com/office/drawing/2014/main" id="{B9BB2C04-2792-4024-88CD-071D460D751D}"/>
              </a:ext>
            </a:extLst>
          </p:cNvPr>
          <p:cNvSpPr/>
          <p:nvPr userDrawn="1"/>
        </p:nvSpPr>
        <p:spPr bwMode="auto">
          <a:xfrm>
            <a:off x="750888" y="5006975"/>
            <a:ext cx="3821112" cy="1085850"/>
          </a:xfrm>
          <a:prstGeom prst="rect">
            <a:avLst/>
          </a:prstGeom>
          <a:solidFill>
            <a:schemeClr val="accent3">
              <a:lumMod val="60000"/>
              <a:lumOff val="40000"/>
              <a:alpha val="7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dirty="0">
              <a:solidFill>
                <a:schemeClr val="tx1"/>
              </a:solidFill>
            </a:endParaRPr>
          </a:p>
        </p:txBody>
      </p:sp>
      <p:pic>
        <p:nvPicPr>
          <p:cNvPr id="17" name="Picture 14">
            <a:extLst>
              <a:ext uri="{FF2B5EF4-FFF2-40B4-BE49-F238E27FC236}">
                <a16:creationId xmlns:a16="http://schemas.microsoft.com/office/drawing/2014/main" id="{A41AD665-BC1E-4132-967F-E9D12131861A}"/>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10" name="Content Placeholder 2"/>
          <p:cNvSpPr>
            <a:spLocks noGrp="1"/>
          </p:cNvSpPr>
          <p:nvPr>
            <p:ph idx="10"/>
          </p:nvPr>
        </p:nvSpPr>
        <p:spPr>
          <a:xfrm>
            <a:off x="4660233" y="1513945"/>
            <a:ext cx="3691606"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1"/>
          </p:nvPr>
        </p:nvSpPr>
        <p:spPr>
          <a:xfrm>
            <a:off x="754587" y="1513946"/>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2"/>
          </p:nvPr>
        </p:nvSpPr>
        <p:spPr>
          <a:xfrm>
            <a:off x="754587" y="2678233"/>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9" name="Content Placeholder 2"/>
          <p:cNvSpPr>
            <a:spLocks noGrp="1"/>
          </p:cNvSpPr>
          <p:nvPr>
            <p:ph idx="13"/>
          </p:nvPr>
        </p:nvSpPr>
        <p:spPr>
          <a:xfrm>
            <a:off x="754587" y="3842520"/>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0" name="Content Placeholder 2"/>
          <p:cNvSpPr>
            <a:spLocks noGrp="1"/>
          </p:cNvSpPr>
          <p:nvPr>
            <p:ph idx="14"/>
          </p:nvPr>
        </p:nvSpPr>
        <p:spPr>
          <a:xfrm>
            <a:off x="754587" y="5006808"/>
            <a:ext cx="3821115" cy="108601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25258104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Layout 3">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A20535F0-D4BF-462C-A5D5-A2E59FF57620}"/>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7" name="Rectangle 6">
            <a:extLst>
              <a:ext uri="{FF2B5EF4-FFF2-40B4-BE49-F238E27FC236}">
                <a16:creationId xmlns:a16="http://schemas.microsoft.com/office/drawing/2014/main" id="{0FE5BB73-534A-44FF-9211-C902D3F6B683}"/>
              </a:ext>
            </a:extLst>
          </p:cNvPr>
          <p:cNvSpPr/>
          <p:nvPr userDrawn="1"/>
        </p:nvSpPr>
        <p:spPr>
          <a:xfrm>
            <a:off x="2895600" y="1514475"/>
            <a:ext cx="5492750"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9" name="Rectangle 8">
            <a:extLst>
              <a:ext uri="{FF2B5EF4-FFF2-40B4-BE49-F238E27FC236}">
                <a16:creationId xmlns:a16="http://schemas.microsoft.com/office/drawing/2014/main" id="{2A9180EC-EEC7-45C4-B6A0-4E1A86CA6CA4}"/>
              </a:ext>
            </a:extLst>
          </p:cNvPr>
          <p:cNvSpPr/>
          <p:nvPr userDrawn="1"/>
        </p:nvSpPr>
        <p:spPr>
          <a:xfrm>
            <a:off x="755650" y="4481513"/>
            <a:ext cx="7632700" cy="1611312"/>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66655715-2639-48A3-931A-20EC7CE42AB1}"/>
              </a:ext>
            </a:extLst>
          </p:cNvPr>
          <p:cNvSpPr/>
          <p:nvPr userDrawn="1"/>
        </p:nvSpPr>
        <p:spPr>
          <a:xfrm>
            <a:off x="755650" y="1514475"/>
            <a:ext cx="2036763" cy="2878138"/>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4" name="Picture 13">
            <a:extLst>
              <a:ext uri="{FF2B5EF4-FFF2-40B4-BE49-F238E27FC236}">
                <a16:creationId xmlns:a16="http://schemas.microsoft.com/office/drawing/2014/main" id="{A6960D2E-3706-4D58-ACE3-9F0043FD59B6}"/>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10" name="Content Placeholder 2"/>
          <p:cNvSpPr>
            <a:spLocks noGrp="1"/>
          </p:cNvSpPr>
          <p:nvPr>
            <p:ph idx="11"/>
          </p:nvPr>
        </p:nvSpPr>
        <p:spPr>
          <a:xfrm>
            <a:off x="750884" y="1513945"/>
            <a:ext cx="2041529" cy="28793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2"/>
          </p:nvPr>
        </p:nvSpPr>
        <p:spPr>
          <a:xfrm>
            <a:off x="2895600" y="1513946"/>
            <a:ext cx="5492750" cy="28793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3"/>
          </p:nvPr>
        </p:nvSpPr>
        <p:spPr>
          <a:xfrm>
            <a:off x="750884" y="4481512"/>
            <a:ext cx="7637466" cy="16113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389273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Layout 4">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7E7050CC-B3CD-4884-AFE6-AB378EEBEC0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2" name="Rectangle 11">
            <a:extLst>
              <a:ext uri="{FF2B5EF4-FFF2-40B4-BE49-F238E27FC236}">
                <a16:creationId xmlns:a16="http://schemas.microsoft.com/office/drawing/2014/main" id="{39F10FC3-5870-4382-B792-E2A4B109BD07}"/>
              </a:ext>
            </a:extLst>
          </p:cNvPr>
          <p:cNvSpPr/>
          <p:nvPr userDrawn="1"/>
        </p:nvSpPr>
        <p:spPr>
          <a:xfrm>
            <a:off x="755650" y="1514475"/>
            <a:ext cx="2852738" cy="4578350"/>
          </a:xfrm>
          <a:prstGeom prst="rect">
            <a:avLst/>
          </a:prstGeom>
          <a:solidFill>
            <a:schemeClr val="accent3">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3" name="Rectangle 12">
            <a:extLst>
              <a:ext uri="{FF2B5EF4-FFF2-40B4-BE49-F238E27FC236}">
                <a16:creationId xmlns:a16="http://schemas.microsoft.com/office/drawing/2014/main" id="{F2AD06AC-710F-405E-BE95-46D4F387018A}"/>
              </a:ext>
            </a:extLst>
          </p:cNvPr>
          <p:cNvSpPr/>
          <p:nvPr userDrawn="1"/>
        </p:nvSpPr>
        <p:spPr>
          <a:xfrm>
            <a:off x="3683000" y="4614863"/>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E46C788F-E0C9-4A70-96A8-606C2DDAD6FE}"/>
              </a:ext>
            </a:extLst>
          </p:cNvPr>
          <p:cNvSpPr/>
          <p:nvPr userDrawn="1"/>
        </p:nvSpPr>
        <p:spPr>
          <a:xfrm>
            <a:off x="3683000" y="1519238"/>
            <a:ext cx="4705350" cy="1477962"/>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D3CB8CD3-465C-4E61-BEA0-DA9F064A0A04}"/>
              </a:ext>
            </a:extLst>
          </p:cNvPr>
          <p:cNvSpPr/>
          <p:nvPr userDrawn="1"/>
        </p:nvSpPr>
        <p:spPr>
          <a:xfrm>
            <a:off x="3683000" y="3067050"/>
            <a:ext cx="4705350" cy="1477963"/>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7" name="Picture 14">
            <a:extLst>
              <a:ext uri="{FF2B5EF4-FFF2-40B4-BE49-F238E27FC236}">
                <a16:creationId xmlns:a16="http://schemas.microsoft.com/office/drawing/2014/main" id="{3F1A8FF9-EE87-4CBD-90C0-F4D7D77C87C7}"/>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9" name="Content Placeholder 2"/>
          <p:cNvSpPr>
            <a:spLocks noGrp="1"/>
          </p:cNvSpPr>
          <p:nvPr>
            <p:ph idx="12"/>
          </p:nvPr>
        </p:nvSpPr>
        <p:spPr>
          <a:xfrm>
            <a:off x="3682999" y="1513946"/>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3"/>
          </p:nvPr>
        </p:nvSpPr>
        <p:spPr>
          <a:xfrm>
            <a:off x="3682999" y="306148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1" name="Content Placeholder 2"/>
          <p:cNvSpPr>
            <a:spLocks noGrp="1"/>
          </p:cNvSpPr>
          <p:nvPr>
            <p:ph idx="14"/>
          </p:nvPr>
        </p:nvSpPr>
        <p:spPr>
          <a:xfrm>
            <a:off x="3682999" y="4609027"/>
            <a:ext cx="4705349" cy="1483798"/>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a:off x="755651" y="1513946"/>
            <a:ext cx="2852738" cy="4578879"/>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927576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Layout 5">
    <p:spTree>
      <p:nvGrpSpPr>
        <p:cNvPr id="1" name=""/>
        <p:cNvGrpSpPr/>
        <p:nvPr/>
      </p:nvGrpSpPr>
      <p:grpSpPr>
        <a:xfrm>
          <a:off x="0" y="0"/>
          <a:ext cx="0" cy="0"/>
          <a:chOff x="0" y="0"/>
          <a:chExt cx="0" cy="0"/>
        </a:xfrm>
      </p:grpSpPr>
      <p:sp>
        <p:nvSpPr>
          <p:cNvPr id="7" name="Rounded Rectangle 6">
            <a:extLst>
              <a:ext uri="{FF2B5EF4-FFF2-40B4-BE49-F238E27FC236}">
                <a16:creationId xmlns:a16="http://schemas.microsoft.com/office/drawing/2014/main" id="{9C6D9C5F-9688-4CC5-901F-BCD9F6A7EAF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465B3DDC-8CF3-4014-A1A8-CF898A04031C}"/>
              </a:ext>
            </a:extLst>
          </p:cNvPr>
          <p:cNvSpPr/>
          <p:nvPr userDrawn="1"/>
        </p:nvSpPr>
        <p:spPr>
          <a:xfrm>
            <a:off x="4611688" y="1514475"/>
            <a:ext cx="3776662" cy="2814638"/>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1" name="Rectangle 10">
            <a:extLst>
              <a:ext uri="{FF2B5EF4-FFF2-40B4-BE49-F238E27FC236}">
                <a16:creationId xmlns:a16="http://schemas.microsoft.com/office/drawing/2014/main" id="{6CBAC27C-0C4A-4FEB-90E4-08CB30AA9F97}"/>
              </a:ext>
            </a:extLst>
          </p:cNvPr>
          <p:cNvSpPr/>
          <p:nvPr userDrawn="1"/>
        </p:nvSpPr>
        <p:spPr>
          <a:xfrm>
            <a:off x="755650" y="4418013"/>
            <a:ext cx="7632700" cy="1674812"/>
          </a:xfrm>
          <a:prstGeom prst="rect">
            <a:avLst/>
          </a:prstGeom>
          <a:solidFill>
            <a:schemeClr val="accent5">
              <a:lumMod val="60000"/>
              <a:lumOff val="40000"/>
            </a:schemeClr>
          </a:solidFill>
          <a:ln>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5" name="Rectangle 14">
            <a:extLst>
              <a:ext uri="{FF2B5EF4-FFF2-40B4-BE49-F238E27FC236}">
                <a16:creationId xmlns:a16="http://schemas.microsoft.com/office/drawing/2014/main" id="{544B1C13-A100-4505-806D-BD774C69A436}"/>
              </a:ext>
            </a:extLst>
          </p:cNvPr>
          <p:cNvSpPr/>
          <p:nvPr userDrawn="1"/>
        </p:nvSpPr>
        <p:spPr>
          <a:xfrm>
            <a:off x="755650"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6" name="Rectangle 15">
            <a:extLst>
              <a:ext uri="{FF2B5EF4-FFF2-40B4-BE49-F238E27FC236}">
                <a16:creationId xmlns:a16="http://schemas.microsoft.com/office/drawing/2014/main" id="{29676677-F057-4C68-8DB6-33D1E7ABAE9B}"/>
              </a:ext>
            </a:extLst>
          </p:cNvPr>
          <p:cNvSpPr/>
          <p:nvPr userDrawn="1"/>
        </p:nvSpPr>
        <p:spPr>
          <a:xfrm>
            <a:off x="2684463" y="1514475"/>
            <a:ext cx="1835150" cy="2814638"/>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7" name="Picture 14">
            <a:extLst>
              <a:ext uri="{FF2B5EF4-FFF2-40B4-BE49-F238E27FC236}">
                <a16:creationId xmlns:a16="http://schemas.microsoft.com/office/drawing/2014/main" id="{64BDD9DB-526C-4433-BC00-B31C755E8927}"/>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10" name="Content Placeholder 2"/>
          <p:cNvSpPr>
            <a:spLocks noGrp="1"/>
          </p:cNvSpPr>
          <p:nvPr>
            <p:ph idx="12"/>
          </p:nvPr>
        </p:nvSpPr>
        <p:spPr>
          <a:xfrm>
            <a:off x="4612104" y="1513946"/>
            <a:ext cx="3776245" cy="2815834"/>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51"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a:off x="755650" y="4418012"/>
            <a:ext cx="7632699" cy="1674812"/>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2683877" y="1513945"/>
            <a:ext cx="1835149" cy="2815835"/>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6582712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Layout 6">
    <p:spTree>
      <p:nvGrpSpPr>
        <p:cNvPr id="1" name=""/>
        <p:cNvGrpSpPr/>
        <p:nvPr/>
      </p:nvGrpSpPr>
      <p:grpSpPr>
        <a:xfrm>
          <a:off x="0" y="0"/>
          <a:ext cx="0" cy="0"/>
          <a:chOff x="0" y="0"/>
          <a:chExt cx="0" cy="0"/>
        </a:xfrm>
      </p:grpSpPr>
      <p:sp>
        <p:nvSpPr>
          <p:cNvPr id="6" name="Rounded Rectangle 5">
            <a:extLst>
              <a:ext uri="{FF2B5EF4-FFF2-40B4-BE49-F238E27FC236}">
                <a16:creationId xmlns:a16="http://schemas.microsoft.com/office/drawing/2014/main" id="{F244A4E2-8F0F-49E0-8FA4-3957642C291E}"/>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9" name="Rectangle 8">
            <a:extLst>
              <a:ext uri="{FF2B5EF4-FFF2-40B4-BE49-F238E27FC236}">
                <a16:creationId xmlns:a16="http://schemas.microsoft.com/office/drawing/2014/main" id="{F63AC680-9977-483E-879B-10EE5A33002C}"/>
              </a:ext>
            </a:extLst>
          </p:cNvPr>
          <p:cNvSpPr/>
          <p:nvPr userDrawn="1"/>
        </p:nvSpPr>
        <p:spPr>
          <a:xfrm>
            <a:off x="503238" y="2501900"/>
            <a:ext cx="8137525" cy="258762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11" name="Picture 14">
            <a:extLst>
              <a:ext uri="{FF2B5EF4-FFF2-40B4-BE49-F238E27FC236}">
                <a16:creationId xmlns:a16="http://schemas.microsoft.com/office/drawing/2014/main" id="{6FB1649D-65BE-48D6-A76B-BDE99E1F0F52}"/>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7"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0" name="Content Placeholder 2"/>
          <p:cNvSpPr>
            <a:spLocks noGrp="1"/>
          </p:cNvSpPr>
          <p:nvPr>
            <p:ph idx="10"/>
          </p:nvPr>
        </p:nvSpPr>
        <p:spPr>
          <a:xfrm>
            <a:off x="760416" y="5125507"/>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3"/>
          </p:nvPr>
        </p:nvSpPr>
        <p:spPr>
          <a:xfrm flipH="1">
            <a:off x="503236" y="2502605"/>
            <a:ext cx="8137526" cy="2587626"/>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13343425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Layout 7">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DD331C3C-1F22-465F-906D-EA3E9FED1F25}"/>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ounded Rectangle 10">
            <a:extLst>
              <a:ext uri="{FF2B5EF4-FFF2-40B4-BE49-F238E27FC236}">
                <a16:creationId xmlns:a16="http://schemas.microsoft.com/office/drawing/2014/main" id="{58C3CF91-54A2-4C67-BFCD-61EA865491A1}"/>
              </a:ext>
            </a:extLst>
          </p:cNvPr>
          <p:cNvSpPr/>
          <p:nvPr userDrawn="1"/>
        </p:nvSpPr>
        <p:spPr>
          <a:xfrm>
            <a:off x="760413" y="4340225"/>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8" name="Rounded Rectangle 17">
            <a:extLst>
              <a:ext uri="{FF2B5EF4-FFF2-40B4-BE49-F238E27FC236}">
                <a16:creationId xmlns:a16="http://schemas.microsoft.com/office/drawing/2014/main" id="{703AD8E4-0BFE-4D7A-A1B0-335635F65C86}"/>
              </a:ext>
            </a:extLst>
          </p:cNvPr>
          <p:cNvSpPr/>
          <p:nvPr userDrawn="1"/>
        </p:nvSpPr>
        <p:spPr>
          <a:xfrm>
            <a:off x="3336925" y="4340225"/>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19" name="Rounded Rectangle 18">
            <a:extLst>
              <a:ext uri="{FF2B5EF4-FFF2-40B4-BE49-F238E27FC236}">
                <a16:creationId xmlns:a16="http://schemas.microsoft.com/office/drawing/2014/main" id="{CFE16D19-133F-45C3-8EAE-4DF147284439}"/>
              </a:ext>
            </a:extLst>
          </p:cNvPr>
          <p:cNvSpPr/>
          <p:nvPr userDrawn="1"/>
        </p:nvSpPr>
        <p:spPr>
          <a:xfrm>
            <a:off x="5915025" y="4340225"/>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0" name="Rounded Rectangle 19">
            <a:extLst>
              <a:ext uri="{FF2B5EF4-FFF2-40B4-BE49-F238E27FC236}">
                <a16:creationId xmlns:a16="http://schemas.microsoft.com/office/drawing/2014/main" id="{10EBBFB5-76C7-4257-AB5E-EAC11C3A3097}"/>
              </a:ext>
            </a:extLst>
          </p:cNvPr>
          <p:cNvSpPr/>
          <p:nvPr userDrawn="1"/>
        </p:nvSpPr>
        <p:spPr>
          <a:xfrm>
            <a:off x="755650" y="2493963"/>
            <a:ext cx="2468563"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2" name="Rounded Rectangle 21">
            <a:extLst>
              <a:ext uri="{FF2B5EF4-FFF2-40B4-BE49-F238E27FC236}">
                <a16:creationId xmlns:a16="http://schemas.microsoft.com/office/drawing/2014/main" id="{3BC112AB-A606-48E5-A180-08D7B6A18E06}"/>
              </a:ext>
            </a:extLst>
          </p:cNvPr>
          <p:cNvSpPr/>
          <p:nvPr userDrawn="1"/>
        </p:nvSpPr>
        <p:spPr>
          <a:xfrm>
            <a:off x="3332163" y="2493963"/>
            <a:ext cx="2470150"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sp>
        <p:nvSpPr>
          <p:cNvPr id="23" name="Rounded Rectangle 22">
            <a:extLst>
              <a:ext uri="{FF2B5EF4-FFF2-40B4-BE49-F238E27FC236}">
                <a16:creationId xmlns:a16="http://schemas.microsoft.com/office/drawing/2014/main" id="{FDCF5C6C-F9F3-4D6E-8715-F5A5F27B6415}"/>
              </a:ext>
            </a:extLst>
          </p:cNvPr>
          <p:cNvSpPr/>
          <p:nvPr userDrawn="1"/>
        </p:nvSpPr>
        <p:spPr>
          <a:xfrm>
            <a:off x="5910263" y="2493963"/>
            <a:ext cx="2468562" cy="1752600"/>
          </a:xfrm>
          <a:prstGeom prst="roundRect">
            <a:avLst>
              <a:gd name="adj" fmla="val 0"/>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solidFill>
                <a:schemeClr val="tx1"/>
              </a:solidFill>
            </a:endParaRPr>
          </a:p>
        </p:txBody>
      </p:sp>
      <p:pic>
        <p:nvPicPr>
          <p:cNvPr id="24" name="Picture 14">
            <a:extLst>
              <a:ext uri="{FF2B5EF4-FFF2-40B4-BE49-F238E27FC236}">
                <a16:creationId xmlns:a16="http://schemas.microsoft.com/office/drawing/2014/main" id="{4FB9CC8B-4175-4919-80DB-6CF181545CF4}"/>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15" name="Content Placeholder 2"/>
          <p:cNvSpPr>
            <a:spLocks noGrp="1"/>
          </p:cNvSpPr>
          <p:nvPr>
            <p:ph idx="1"/>
          </p:nvPr>
        </p:nvSpPr>
        <p:spPr>
          <a:xfrm>
            <a:off x="755650" y="1500011"/>
            <a:ext cx="7623167" cy="967318"/>
          </a:xfrm>
          <a:prstGeom prst="roundRect">
            <a:avLst>
              <a:gd name="adj" fmla="val 1874"/>
            </a:avLst>
          </a:prstGeom>
        </p:spPr>
        <p:txBody>
          <a:bodyPr lIns="0" tIns="0" rIns="0" bIns="0" anchor="ctr"/>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2" name="Content Placeholder 2"/>
          <p:cNvSpPr>
            <a:spLocks noGrp="1"/>
          </p:cNvSpPr>
          <p:nvPr>
            <p:ph idx="13"/>
          </p:nvPr>
        </p:nvSpPr>
        <p:spPr>
          <a:xfrm flipH="1">
            <a:off x="755648" y="2494138"/>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3" name="Content Placeholder 2"/>
          <p:cNvSpPr>
            <a:spLocks noGrp="1"/>
          </p:cNvSpPr>
          <p:nvPr>
            <p:ph idx="14"/>
          </p:nvPr>
        </p:nvSpPr>
        <p:spPr>
          <a:xfrm flipH="1">
            <a:off x="3337552" y="2494138"/>
            <a:ext cx="2464127"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5"/>
          </p:nvPr>
        </p:nvSpPr>
        <p:spPr>
          <a:xfrm flipH="1">
            <a:off x="5909923" y="248161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755647"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337553"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21" name="Content Placeholder 2"/>
          <p:cNvSpPr>
            <a:spLocks noGrp="1"/>
          </p:cNvSpPr>
          <p:nvPr>
            <p:ph idx="18"/>
          </p:nvPr>
        </p:nvSpPr>
        <p:spPr>
          <a:xfrm flipH="1">
            <a:off x="5909924" y="4340225"/>
            <a:ext cx="2468893" cy="1752600"/>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111959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Layout 8">
    <p:spTree>
      <p:nvGrpSpPr>
        <p:cNvPr id="1" name=""/>
        <p:cNvGrpSpPr/>
        <p:nvPr/>
      </p:nvGrpSpPr>
      <p:grpSpPr>
        <a:xfrm>
          <a:off x="0" y="0"/>
          <a:ext cx="0" cy="0"/>
          <a:chOff x="0" y="0"/>
          <a:chExt cx="0" cy="0"/>
        </a:xfrm>
      </p:grpSpPr>
      <p:sp>
        <p:nvSpPr>
          <p:cNvPr id="10" name="Rounded Rectangle 9">
            <a:extLst>
              <a:ext uri="{FF2B5EF4-FFF2-40B4-BE49-F238E27FC236}">
                <a16:creationId xmlns:a16="http://schemas.microsoft.com/office/drawing/2014/main" id="{0DADE92B-DD60-4D0B-A266-30E77E44E046}"/>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11" name="Rectangle 10">
            <a:extLst>
              <a:ext uri="{FF2B5EF4-FFF2-40B4-BE49-F238E27FC236}">
                <a16:creationId xmlns:a16="http://schemas.microsoft.com/office/drawing/2014/main" id="{E70440C8-9878-4F25-B67D-CF4FFD9FD549}"/>
              </a:ext>
            </a:extLst>
          </p:cNvPr>
          <p:cNvSpPr/>
          <p:nvPr userDrawn="1"/>
        </p:nvSpPr>
        <p:spPr>
          <a:xfrm>
            <a:off x="3752850" y="4616450"/>
            <a:ext cx="2274888" cy="146685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12" name="Rectangle 11">
            <a:extLst>
              <a:ext uri="{FF2B5EF4-FFF2-40B4-BE49-F238E27FC236}">
                <a16:creationId xmlns:a16="http://schemas.microsoft.com/office/drawing/2014/main" id="{4254378F-24EB-4859-8C6B-0EAED3EABA89}"/>
              </a:ext>
            </a:extLst>
          </p:cNvPr>
          <p:cNvSpPr/>
          <p:nvPr userDrawn="1"/>
        </p:nvSpPr>
        <p:spPr>
          <a:xfrm>
            <a:off x="3752850" y="3067050"/>
            <a:ext cx="2274888" cy="146050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19" name="Rectangle 18">
            <a:extLst>
              <a:ext uri="{FF2B5EF4-FFF2-40B4-BE49-F238E27FC236}">
                <a16:creationId xmlns:a16="http://schemas.microsoft.com/office/drawing/2014/main" id="{01D218B1-D9B0-4A97-B370-BC3C88C06E43}"/>
              </a:ext>
            </a:extLst>
          </p:cNvPr>
          <p:cNvSpPr/>
          <p:nvPr userDrawn="1"/>
        </p:nvSpPr>
        <p:spPr>
          <a:xfrm>
            <a:off x="3752850" y="1514475"/>
            <a:ext cx="2274888" cy="1463675"/>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0" name="Rectangle 19">
            <a:extLst>
              <a:ext uri="{FF2B5EF4-FFF2-40B4-BE49-F238E27FC236}">
                <a16:creationId xmlns:a16="http://schemas.microsoft.com/office/drawing/2014/main" id="{042F50D7-7DFF-4B1D-B9C9-58BA287F1F81}"/>
              </a:ext>
            </a:extLst>
          </p:cNvPr>
          <p:cNvSpPr/>
          <p:nvPr userDrawn="1"/>
        </p:nvSpPr>
        <p:spPr>
          <a:xfrm>
            <a:off x="6119813" y="4616450"/>
            <a:ext cx="2274887" cy="1466850"/>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sp>
        <p:nvSpPr>
          <p:cNvPr id="21" name="Rectangle 20">
            <a:extLst>
              <a:ext uri="{FF2B5EF4-FFF2-40B4-BE49-F238E27FC236}">
                <a16:creationId xmlns:a16="http://schemas.microsoft.com/office/drawing/2014/main" id="{A784BAFB-E971-4259-B121-0539277CD920}"/>
              </a:ext>
            </a:extLst>
          </p:cNvPr>
          <p:cNvSpPr/>
          <p:nvPr userDrawn="1"/>
        </p:nvSpPr>
        <p:spPr>
          <a:xfrm>
            <a:off x="6119813" y="3067050"/>
            <a:ext cx="2274887" cy="1460500"/>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fontAlgn="auto" hangingPunct="1">
              <a:spcBef>
                <a:spcPts val="0"/>
              </a:spcBef>
              <a:spcAft>
                <a:spcPts val="0"/>
              </a:spcAft>
              <a:defRPr/>
            </a:pPr>
            <a:endParaRPr lang="en-GB" dirty="0">
              <a:solidFill>
                <a:srgbClr val="FFFFFF"/>
              </a:solidFill>
            </a:endParaRPr>
          </a:p>
        </p:txBody>
      </p:sp>
      <p:sp>
        <p:nvSpPr>
          <p:cNvPr id="22" name="Rectangle 21">
            <a:extLst>
              <a:ext uri="{FF2B5EF4-FFF2-40B4-BE49-F238E27FC236}">
                <a16:creationId xmlns:a16="http://schemas.microsoft.com/office/drawing/2014/main" id="{F94B026D-0EA6-4AAE-A9D3-FD8640A3A614}"/>
              </a:ext>
            </a:extLst>
          </p:cNvPr>
          <p:cNvSpPr/>
          <p:nvPr userDrawn="1"/>
        </p:nvSpPr>
        <p:spPr>
          <a:xfrm>
            <a:off x="6119813" y="1514475"/>
            <a:ext cx="2274887" cy="1463675"/>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solidFill>
                <a:srgbClr val="FFFFFF"/>
              </a:solidFill>
            </a:endParaRPr>
          </a:p>
        </p:txBody>
      </p:sp>
      <p:pic>
        <p:nvPicPr>
          <p:cNvPr id="23" name="Picture 14">
            <a:extLst>
              <a:ext uri="{FF2B5EF4-FFF2-40B4-BE49-F238E27FC236}">
                <a16:creationId xmlns:a16="http://schemas.microsoft.com/office/drawing/2014/main" id="{8F89B97D-C491-470A-A257-FABD415F52BA}"/>
              </a:ext>
            </a:extLst>
          </p:cNvPr>
          <p:cNvPicPr>
            <a:picLocks noChangeAspect="1"/>
          </p:cNvPicPr>
          <p:nvPr userDrawn="1"/>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Content Placeholder 2"/>
          <p:cNvSpPr>
            <a:spLocks noGrp="1"/>
          </p:cNvSpPr>
          <p:nvPr>
            <p:ph idx="1"/>
          </p:nvPr>
        </p:nvSpPr>
        <p:spPr>
          <a:xfrm>
            <a:off x="755649" y="1513946"/>
            <a:ext cx="2997201" cy="4569354"/>
          </a:xfrm>
          <a:prstGeom prst="roundRect">
            <a:avLst>
              <a:gd name="adj" fmla="val 1874"/>
            </a:avLst>
          </a:prstGeom>
        </p:spPr>
        <p:txBody>
          <a:bodyPr lIns="0" tIns="0" rIns="0" bIns="0"/>
          <a:lstStyle>
            <a:lvl1pPr marL="0" indent="0">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8" name="Title 5"/>
          <p:cNvSpPr>
            <a:spLocks noGrp="1"/>
          </p:cNvSpPr>
          <p:nvPr>
            <p:ph type="title"/>
          </p:nvPr>
        </p:nvSpPr>
        <p:spPr>
          <a:xfrm>
            <a:off x="457198" y="478895"/>
            <a:ext cx="8220075" cy="994306"/>
          </a:xfrm>
          <a:prstGeom prst="roundRect">
            <a:avLst>
              <a:gd name="adj" fmla="val 9641"/>
            </a:avLst>
          </a:prstGeom>
        </p:spPr>
        <p:txBody>
          <a:bodyPr>
            <a:noAutofit/>
          </a:bodyPr>
          <a:lstStyle/>
          <a:p>
            <a:endParaRPr lang="en-GB" dirty="0"/>
          </a:p>
        </p:txBody>
      </p:sp>
      <p:sp>
        <p:nvSpPr>
          <p:cNvPr id="13" name="Content Placeholder 2"/>
          <p:cNvSpPr>
            <a:spLocks noGrp="1"/>
          </p:cNvSpPr>
          <p:nvPr>
            <p:ph idx="13"/>
          </p:nvPr>
        </p:nvSpPr>
        <p:spPr>
          <a:xfrm flipH="1">
            <a:off x="3752849" y="1513944"/>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4" name="Content Placeholder 2"/>
          <p:cNvSpPr>
            <a:spLocks noGrp="1"/>
          </p:cNvSpPr>
          <p:nvPr>
            <p:ph idx="14"/>
          </p:nvPr>
        </p:nvSpPr>
        <p:spPr>
          <a:xfrm flipH="1">
            <a:off x="6117162" y="1513943"/>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5" name="Content Placeholder 2"/>
          <p:cNvSpPr>
            <a:spLocks noGrp="1"/>
          </p:cNvSpPr>
          <p:nvPr>
            <p:ph idx="15"/>
          </p:nvPr>
        </p:nvSpPr>
        <p:spPr>
          <a:xfrm flipH="1">
            <a:off x="3765547" y="3059085"/>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6" name="Content Placeholder 2"/>
          <p:cNvSpPr>
            <a:spLocks noGrp="1"/>
          </p:cNvSpPr>
          <p:nvPr>
            <p:ph idx="16"/>
          </p:nvPr>
        </p:nvSpPr>
        <p:spPr>
          <a:xfrm flipH="1">
            <a:off x="6117162" y="3062996"/>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7" name="Content Placeholder 2"/>
          <p:cNvSpPr>
            <a:spLocks noGrp="1"/>
          </p:cNvSpPr>
          <p:nvPr>
            <p:ph idx="17"/>
          </p:nvPr>
        </p:nvSpPr>
        <p:spPr>
          <a:xfrm flipH="1">
            <a:off x="3752849" y="4612048"/>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
        <p:nvSpPr>
          <p:cNvPr id="18" name="Content Placeholder 2"/>
          <p:cNvSpPr>
            <a:spLocks noGrp="1"/>
          </p:cNvSpPr>
          <p:nvPr>
            <p:ph idx="18"/>
          </p:nvPr>
        </p:nvSpPr>
        <p:spPr>
          <a:xfrm flipH="1">
            <a:off x="6117162" y="4616560"/>
            <a:ext cx="2275416" cy="1463427"/>
          </a:xfrm>
          <a:prstGeom prst="roundRect">
            <a:avLst>
              <a:gd name="adj" fmla="val 1874"/>
            </a:avLst>
          </a:prstGeom>
        </p:spPr>
        <p:txBody>
          <a:bodyPr tIns="252000" anchor="ctr"/>
          <a:lstStyle>
            <a:lvl1pPr marL="0" indent="0" algn="ctr">
              <a:lnSpc>
                <a:spcPct val="100000"/>
              </a:lnSpc>
              <a:buNone/>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p:txBody>
      </p:sp>
    </p:spTree>
    <p:extLst>
      <p:ext uri="{BB962C8B-B14F-4D97-AF65-F5344CB8AC3E}">
        <p14:creationId xmlns:p14="http://schemas.microsoft.com/office/powerpoint/2010/main" val="358282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D8F026EC-6AF6-4E15-A368-A1D787D379A2}"/>
              </a:ext>
            </a:extLst>
          </p:cNvPr>
          <p:cNvSpPr/>
          <p:nvPr userDrawn="1"/>
        </p:nvSpPr>
        <p:spPr bwMode="auto">
          <a:xfrm>
            <a:off x="503238" y="2332038"/>
            <a:ext cx="8137525" cy="2193925"/>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3" name="Title 1">
            <a:extLst>
              <a:ext uri="{FF2B5EF4-FFF2-40B4-BE49-F238E27FC236}">
                <a16:creationId xmlns:a16="http://schemas.microsoft.com/office/drawing/2014/main" id="{67036841-A3D8-468B-A8EA-F484C23D9E19}"/>
              </a:ext>
            </a:extLst>
          </p:cNvPr>
          <p:cNvSpPr txBox="1">
            <a:spLocks/>
          </p:cNvSpPr>
          <p:nvPr userDrawn="1"/>
        </p:nvSpPr>
        <p:spPr bwMode="auto">
          <a:xfrm>
            <a:off x="628650" y="2554288"/>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defRPr/>
            </a:pPr>
            <a:r>
              <a:rPr lang="en-US" altLang="en-US" sz="3600" b="1">
                <a:latin typeface="Sassoon Infant Md" panose="02000603050000020003" pitchFamily="50" charset="0"/>
              </a:rPr>
              <a:t>Aim</a:t>
            </a:r>
          </a:p>
        </p:txBody>
      </p:sp>
      <p:sp>
        <p:nvSpPr>
          <p:cNvPr id="4" name="Content Placeholder 15">
            <a:extLst>
              <a:ext uri="{FF2B5EF4-FFF2-40B4-BE49-F238E27FC236}">
                <a16:creationId xmlns:a16="http://schemas.microsoft.com/office/drawing/2014/main" id="{64EBC159-1A59-4CDC-A6B2-E2991A14BD5D}"/>
              </a:ext>
            </a:extLst>
          </p:cNvPr>
          <p:cNvSpPr>
            <a:spLocks/>
          </p:cNvSpPr>
          <p:nvPr userDrawn="1"/>
        </p:nvSpPr>
        <p:spPr bwMode="auto">
          <a:xfrm>
            <a:off x="628650" y="2947988"/>
            <a:ext cx="7886700" cy="140970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lvl1pPr marL="228600" indent="-228600">
              <a:defRPr>
                <a:solidFill>
                  <a:schemeClr val="tx1"/>
                </a:solidFill>
                <a:latin typeface="Sassoon Infant Rg" panose="02000503030000020003" pitchFamily="50" charset="0"/>
              </a:defRPr>
            </a:lvl1pPr>
            <a:lvl2pPr marL="685800" indent="-22860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eaLnBrk="0" fontAlgn="base" hangingPunct="0">
              <a:spcBef>
                <a:spcPct val="0"/>
              </a:spcBef>
              <a:spcAft>
                <a:spcPct val="0"/>
              </a:spcAft>
              <a:defRPr>
                <a:solidFill>
                  <a:schemeClr val="tx1"/>
                </a:solidFill>
                <a:latin typeface="Sassoon Infant Rg" panose="02000503030000020003" pitchFamily="50" charset="0"/>
              </a:defRPr>
            </a:lvl6pPr>
            <a:lvl7pPr marL="2971800" indent="-228600" eaLnBrk="0" fontAlgn="base" hangingPunct="0">
              <a:spcBef>
                <a:spcPct val="0"/>
              </a:spcBef>
              <a:spcAft>
                <a:spcPct val="0"/>
              </a:spcAft>
              <a:defRPr>
                <a:solidFill>
                  <a:schemeClr val="tx1"/>
                </a:solidFill>
                <a:latin typeface="Sassoon Infant Rg" panose="02000503030000020003" pitchFamily="50" charset="0"/>
              </a:defRPr>
            </a:lvl7pPr>
            <a:lvl8pPr marL="3429000" indent="-228600" eaLnBrk="0" fontAlgn="base" hangingPunct="0">
              <a:spcBef>
                <a:spcPct val="0"/>
              </a:spcBef>
              <a:spcAft>
                <a:spcPct val="0"/>
              </a:spcAft>
              <a:defRPr>
                <a:solidFill>
                  <a:schemeClr val="tx1"/>
                </a:solidFill>
                <a:latin typeface="Sassoon Infant Rg" panose="02000503030000020003" pitchFamily="50" charset="0"/>
              </a:defRPr>
            </a:lvl8pPr>
            <a:lvl9pPr marL="3886200" indent="-228600" eaLnBrk="0" fontAlgn="base" hangingPunct="0">
              <a:spcBef>
                <a:spcPct val="0"/>
              </a:spcBef>
              <a:spcAft>
                <a:spcPct val="0"/>
              </a:spcAft>
              <a:defRPr>
                <a:solidFill>
                  <a:schemeClr val="tx1"/>
                </a:solidFill>
                <a:latin typeface="Sassoon Infant Rg" panose="02000503030000020003" pitchFamily="50" charset="0"/>
              </a:defRPr>
            </a:lvl9pPr>
          </a:lstStyle>
          <a:p>
            <a:pPr>
              <a:lnSpc>
                <a:spcPct val="90000"/>
              </a:lnSpc>
              <a:spcBef>
                <a:spcPts val="1000"/>
              </a:spcBef>
              <a:buFont typeface="Arial" panose="020B0604020202020204" pitchFamily="34" charset="0"/>
              <a:buChar char="•"/>
              <a:defRPr/>
            </a:pPr>
            <a:r>
              <a:rPr lang="en-GB" altLang="en-US" dirty="0">
                <a:solidFill>
                  <a:srgbClr val="1C1C1C"/>
                </a:solidFill>
                <a:ea typeface="Sassoon Infant Rg" panose="02000503030000020003" pitchFamily="50" charset="0"/>
                <a:cs typeface="Sassoon Infant Rg" panose="02000503030000020003" pitchFamily="50" charset="0"/>
              </a:rPr>
              <a:t>To learn how to correctly set out a formal letter. </a:t>
            </a:r>
          </a:p>
        </p:txBody>
      </p:sp>
    </p:spTree>
    <p:extLst>
      <p:ext uri="{BB962C8B-B14F-4D97-AF65-F5344CB8AC3E}">
        <p14:creationId xmlns:p14="http://schemas.microsoft.com/office/powerpoint/2010/main" val="34886706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pic>
        <p:nvPicPr>
          <p:cNvPr id="2" name="Picture 2"/>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4194175" y="3187700"/>
            <a:ext cx="755650" cy="48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92236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tile tx="0" ty="0" sx="100000" sy="100000" flip="none" algn="tl"/>
        </a:blip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B636E9B-1AD1-444F-BD9B-C2D109642F81}"/>
              </a:ext>
            </a:extLst>
          </p:cNvPr>
          <p:cNvSpPr/>
          <p:nvPr userDrawn="1"/>
        </p:nvSpPr>
        <p:spPr>
          <a:xfrm>
            <a:off x="0" y="0"/>
            <a:ext cx="9144000" cy="6858000"/>
          </a:xfrm>
          <a:prstGeom prst="rect">
            <a:avLst/>
          </a:prstGeom>
          <a:solidFill>
            <a:srgbClr val="E6955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Tree>
  </p:cSld>
  <p:clrMap bg1="lt1" tx1="dk1" bg2="lt2" tx2="dk2" accent1="accent1" accent2="accent2" accent3="accent3" accent4="accent4" accent5="accent5" accent6="accent6" hlink="hlink" folHlink="folHlink"/>
  <p:sldLayoutIdLst>
    <p:sldLayoutId id="2147483923" r:id="rId1"/>
    <p:sldLayoutId id="2147483924" r:id="rId2"/>
    <p:sldLayoutId id="2147483925" r:id="rId3"/>
    <p:sldLayoutId id="2147483926" r:id="rId4"/>
    <p:sldLayoutId id="2147483927" r:id="rId5"/>
    <p:sldLayoutId id="2147483928" r:id="rId6"/>
    <p:sldLayoutId id="2147483929" r:id="rId7"/>
    <p:sldLayoutId id="2147483930" r:id="rId8"/>
    <p:sldLayoutId id="2147483931" r:id="rId9"/>
    <p:sldLayoutId id="2147483932" r:id="rId10"/>
    <p:sldLayoutId id="2147483933" r:id="rId11"/>
    <p:sldLayoutId id="2147483934" r:id="rId12"/>
    <p:sldLayoutId id="2147483935" r:id="rId13"/>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3" name="Group 62"/>
          <p:cNvGrpSpPr>
            <a:grpSpLocks/>
          </p:cNvGrpSpPr>
          <p:nvPr/>
        </p:nvGrpSpPr>
        <p:grpSpPr bwMode="auto">
          <a:xfrm>
            <a:off x="5019675" y="1830388"/>
            <a:ext cx="3008313" cy="2441575"/>
            <a:chOff x="5019595" y="1831028"/>
            <a:chExt cx="3008418" cy="2441266"/>
          </a:xfrm>
        </p:grpSpPr>
        <p:grpSp>
          <p:nvGrpSpPr>
            <p:cNvPr id="17445" name="Group 63"/>
            <p:cNvGrpSpPr>
              <a:grpSpLocks/>
            </p:cNvGrpSpPr>
            <p:nvPr/>
          </p:nvGrpSpPr>
          <p:grpSpPr bwMode="auto">
            <a:xfrm>
              <a:off x="5019595" y="1831028"/>
              <a:ext cx="2596017" cy="1595362"/>
              <a:chOff x="5019595" y="1831028"/>
              <a:chExt cx="2596017" cy="1595362"/>
            </a:xfrm>
          </p:grpSpPr>
          <p:sp>
            <p:nvSpPr>
              <p:cNvPr id="66" name="Freeform 65">
                <a:extLst>
                  <a:ext uri="{FF2B5EF4-FFF2-40B4-BE49-F238E27FC236}">
                    <a16:creationId xmlns:a16="http://schemas.microsoft.com/office/drawing/2014/main" id="{7881FC6B-4FA2-4D6C-9389-98B073FD06E4}"/>
                  </a:ext>
                </a:extLst>
              </p:cNvPr>
              <p:cNvSpPr/>
              <p:nvPr/>
            </p:nvSpPr>
            <p:spPr>
              <a:xfrm>
                <a:off x="5019595" y="1831028"/>
                <a:ext cx="2595654" cy="1595235"/>
              </a:xfrm>
              <a:custGeom>
                <a:avLst/>
                <a:gdLst>
                  <a:gd name="connsiteX0" fmla="*/ 153362 w 2596017"/>
                  <a:gd name="connsiteY0" fmla="*/ 0 h 1595362"/>
                  <a:gd name="connsiteX1" fmla="*/ 2442655 w 2596017"/>
                  <a:gd name="connsiteY1" fmla="*/ 0 h 1595362"/>
                  <a:gd name="connsiteX2" fmla="*/ 2596017 w 2596017"/>
                  <a:gd name="connsiteY2" fmla="*/ 153362 h 1595362"/>
                  <a:gd name="connsiteX3" fmla="*/ 2596017 w 2596017"/>
                  <a:gd name="connsiteY3" fmla="*/ 1351640 h 1595362"/>
                  <a:gd name="connsiteX4" fmla="*/ 2593222 w 2596017"/>
                  <a:gd name="connsiteY4" fmla="*/ 1349333 h 1595362"/>
                  <a:gd name="connsiteX5" fmla="*/ 2410437 w 2596017"/>
                  <a:gd name="connsiteY5" fmla="*/ 1293500 h 1595362"/>
                  <a:gd name="connsiteX6" fmla="*/ 2090158 w 2596017"/>
                  <a:gd name="connsiteY6" fmla="*/ 1554535 h 1595362"/>
                  <a:gd name="connsiteX7" fmla="*/ 2086042 w 2596017"/>
                  <a:gd name="connsiteY7" fmla="*/ 1595362 h 1595362"/>
                  <a:gd name="connsiteX8" fmla="*/ 153362 w 2596017"/>
                  <a:gd name="connsiteY8" fmla="*/ 1595362 h 1595362"/>
                  <a:gd name="connsiteX9" fmla="*/ 0 w 2596017"/>
                  <a:gd name="connsiteY9" fmla="*/ 1442000 h 1595362"/>
                  <a:gd name="connsiteX10" fmla="*/ 0 w 2596017"/>
                  <a:gd name="connsiteY10" fmla="*/ 153362 h 1595362"/>
                  <a:gd name="connsiteX11" fmla="*/ 153362 w 2596017"/>
                  <a:gd name="connsiteY11" fmla="*/ 0 h 15953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96017" h="1595362">
                    <a:moveTo>
                      <a:pt x="153362" y="0"/>
                    </a:moveTo>
                    <a:lnTo>
                      <a:pt x="2442655" y="0"/>
                    </a:lnTo>
                    <a:cubicBezTo>
                      <a:pt x="2527354" y="0"/>
                      <a:pt x="2596017" y="68663"/>
                      <a:pt x="2596017" y="153362"/>
                    </a:cubicBezTo>
                    <a:lnTo>
                      <a:pt x="2596017" y="1351640"/>
                    </a:lnTo>
                    <a:lnTo>
                      <a:pt x="2593222" y="1349333"/>
                    </a:lnTo>
                    <a:cubicBezTo>
                      <a:pt x="2541045" y="1314083"/>
                      <a:pt x="2478145" y="1293500"/>
                      <a:pt x="2410437" y="1293500"/>
                    </a:cubicBezTo>
                    <a:cubicBezTo>
                      <a:pt x="2252453" y="1293500"/>
                      <a:pt x="2120642" y="1405563"/>
                      <a:pt x="2090158" y="1554535"/>
                    </a:cubicBezTo>
                    <a:lnTo>
                      <a:pt x="2086042" y="1595362"/>
                    </a:lnTo>
                    <a:lnTo>
                      <a:pt x="153362" y="1595362"/>
                    </a:lnTo>
                    <a:cubicBezTo>
                      <a:pt x="68663" y="1595362"/>
                      <a:pt x="0" y="1526699"/>
                      <a:pt x="0" y="1442000"/>
                    </a:cubicBezTo>
                    <a:lnTo>
                      <a:pt x="0" y="153362"/>
                    </a:lnTo>
                    <a:cubicBezTo>
                      <a:pt x="0" y="68663"/>
                      <a:pt x="68663" y="0"/>
                      <a:pt x="153362" y="0"/>
                    </a:cubicBezTo>
                    <a:close/>
                  </a:path>
                </a:pathLst>
              </a:custGeom>
              <a:solidFill>
                <a:srgbClr val="FFD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448" name="TextBox 66"/>
              <p:cNvSpPr txBox="1">
                <a:spLocks noChangeArrowheads="1"/>
              </p:cNvSpPr>
              <p:nvPr/>
            </p:nvSpPr>
            <p:spPr bwMode="auto">
              <a:xfrm>
                <a:off x="5130811" y="2028545"/>
                <a:ext cx="2373584"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a:t>Click on the coloured numbers to learn more about the layout of a formal letter. </a:t>
                </a:r>
              </a:p>
            </p:txBody>
          </p:sp>
        </p:grpSp>
        <p:pic>
          <p:nvPicPr>
            <p:cNvPr id="17446" name="Picture 6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091994" y="3116035"/>
              <a:ext cx="936019" cy="11562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7411" name="Title 1"/>
          <p:cNvSpPr>
            <a:spLocks noGrp="1"/>
          </p:cNvSpPr>
          <p:nvPr>
            <p:ph type="title"/>
          </p:nvPr>
        </p:nvSpPr>
        <p:spPr bwMode="auto">
          <a:xfrm>
            <a:off x="457200" y="546100"/>
            <a:ext cx="8220075" cy="747713"/>
          </a:xfrm>
          <a:prstGeom prst="roundRect">
            <a:avLst>
              <a:gd name="adj" fmla="val 9639"/>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eaLnBrk="1" hangingPunct="1"/>
            <a:r>
              <a:rPr lang="en-GB" altLang="en-US" smtClean="0"/>
              <a:t>Layout</a:t>
            </a:r>
          </a:p>
        </p:txBody>
      </p:sp>
      <p:grpSp>
        <p:nvGrpSpPr>
          <p:cNvPr id="17412" name="Group 12"/>
          <p:cNvGrpSpPr>
            <a:grpSpLocks/>
          </p:cNvGrpSpPr>
          <p:nvPr/>
        </p:nvGrpSpPr>
        <p:grpSpPr bwMode="auto">
          <a:xfrm>
            <a:off x="1684338" y="1393825"/>
            <a:ext cx="3067050" cy="4799013"/>
            <a:chOff x="688063" y="1293541"/>
            <a:chExt cx="3195874" cy="4998618"/>
          </a:xfrm>
        </p:grpSpPr>
        <p:sp>
          <p:nvSpPr>
            <p:cNvPr id="4" name="Rectangle 3">
              <a:extLst>
                <a:ext uri="{FF2B5EF4-FFF2-40B4-BE49-F238E27FC236}">
                  <a16:creationId xmlns:a16="http://schemas.microsoft.com/office/drawing/2014/main" id="{A208C759-A7DE-455B-A925-98BC9A7D7C51}"/>
                </a:ext>
              </a:extLst>
            </p:cNvPr>
            <p:cNvSpPr/>
            <p:nvPr/>
          </p:nvSpPr>
          <p:spPr>
            <a:xfrm>
              <a:off x="688063" y="1293541"/>
              <a:ext cx="3195874" cy="499861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nvGrpSpPr>
            <p:cNvPr id="17438" name="Group 11"/>
            <p:cNvGrpSpPr>
              <a:grpSpLocks/>
            </p:cNvGrpSpPr>
            <p:nvPr/>
          </p:nvGrpSpPr>
          <p:grpSpPr bwMode="auto">
            <a:xfrm>
              <a:off x="841641" y="1412931"/>
              <a:ext cx="2888718" cy="4759839"/>
              <a:chOff x="813724" y="1435374"/>
              <a:chExt cx="2888718" cy="4759839"/>
            </a:xfrm>
          </p:grpSpPr>
          <p:sp>
            <p:nvSpPr>
              <p:cNvPr id="17439" name="TextBox 4"/>
              <p:cNvSpPr txBox="1">
                <a:spLocks noChangeArrowheads="1"/>
              </p:cNvSpPr>
              <p:nvPr/>
            </p:nvSpPr>
            <p:spPr bwMode="auto">
              <a:xfrm>
                <a:off x="1674465" y="1435374"/>
                <a:ext cx="2027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r" eaLnBrk="1" hangingPunct="1"/>
                <a:r>
                  <a:rPr lang="en-GB" altLang="en-US" sz="800">
                    <a:latin typeface="JoinedCursive1" pitchFamily="2" charset="0"/>
                  </a:rPr>
                  <a:t>Mr. T. Smith</a:t>
                </a:r>
              </a:p>
              <a:p>
                <a:pPr algn="r" eaLnBrk="1" hangingPunct="1"/>
                <a:r>
                  <a:rPr lang="en-GB" altLang="en-US" sz="800">
                    <a:latin typeface="JoinedCursive1" pitchFamily="2" charset="0"/>
                  </a:rPr>
                  <a:t>89 Foxhole Lane,</a:t>
                </a:r>
              </a:p>
              <a:p>
                <a:pPr algn="r" eaLnBrk="1" hangingPunct="1"/>
                <a:r>
                  <a:rPr lang="en-GB" altLang="en-US" sz="800">
                    <a:latin typeface="JoinedCursive1" pitchFamily="2" charset="0"/>
                  </a:rPr>
                  <a:t>Twinklstone.</a:t>
                </a:r>
              </a:p>
              <a:p>
                <a:pPr algn="r" eaLnBrk="1" hangingPunct="1"/>
                <a:r>
                  <a:rPr lang="en-GB" altLang="en-US" sz="800">
                    <a:latin typeface="JoinedCursive1" pitchFamily="2" charset="0"/>
                  </a:rPr>
                  <a:t>WA12 4QP. </a:t>
                </a:r>
                <a:endParaRPr lang="en-GB" altLang="en-US" sz="1400">
                  <a:latin typeface="JoinedCursive1" pitchFamily="2" charset="0"/>
                </a:endParaRPr>
              </a:p>
            </p:txBody>
          </p:sp>
          <p:sp>
            <p:nvSpPr>
              <p:cNvPr id="17440" name="TextBox 5"/>
              <p:cNvSpPr txBox="1">
                <a:spLocks noChangeArrowheads="1"/>
              </p:cNvSpPr>
              <p:nvPr/>
            </p:nvSpPr>
            <p:spPr bwMode="auto">
              <a:xfrm>
                <a:off x="813724" y="2500255"/>
                <a:ext cx="202797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sz="800">
                    <a:latin typeface="JoinedCursive1" pitchFamily="2" charset="0"/>
                  </a:rPr>
                  <a:t>Mr. S. Pilkington</a:t>
                </a:r>
              </a:p>
              <a:p>
                <a:pPr eaLnBrk="1" hangingPunct="1"/>
                <a:r>
                  <a:rPr lang="en-GB" altLang="en-US" sz="800">
                    <a:latin typeface="JoinedCursive1" pitchFamily="2" charset="0"/>
                  </a:rPr>
                  <a:t>32 Warren Drive,</a:t>
                </a:r>
              </a:p>
              <a:p>
                <a:pPr eaLnBrk="1" hangingPunct="1"/>
                <a:r>
                  <a:rPr lang="en-GB" altLang="en-US" sz="800">
                    <a:latin typeface="JoinedCursive1" pitchFamily="2" charset="0"/>
                  </a:rPr>
                  <a:t>Warwickshire.</a:t>
                </a:r>
              </a:p>
              <a:p>
                <a:pPr eaLnBrk="1" hangingPunct="1"/>
                <a:r>
                  <a:rPr lang="en-GB" altLang="en-US" sz="800">
                    <a:latin typeface="JoinedCursive1" pitchFamily="2" charset="0"/>
                  </a:rPr>
                  <a:t>S13 4AP. </a:t>
                </a:r>
              </a:p>
            </p:txBody>
          </p:sp>
          <p:sp>
            <p:nvSpPr>
              <p:cNvPr id="17441" name="TextBox 6"/>
              <p:cNvSpPr txBox="1">
                <a:spLocks noChangeArrowheads="1"/>
              </p:cNvSpPr>
              <p:nvPr/>
            </p:nvSpPr>
            <p:spPr bwMode="auto">
              <a:xfrm>
                <a:off x="1286676" y="2075964"/>
                <a:ext cx="241576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r" eaLnBrk="1" hangingPunct="1"/>
                <a:r>
                  <a:rPr lang="en-GB" altLang="en-US" sz="800">
                    <a:latin typeface="JoinedCursive1" pitchFamily="2" charset="0"/>
                  </a:rPr>
                  <a:t>Monday 26</a:t>
                </a:r>
                <a:r>
                  <a:rPr lang="en-GB" altLang="en-US" sz="800" baseline="30000">
                    <a:latin typeface="JoinedCursive1" pitchFamily="2" charset="0"/>
                  </a:rPr>
                  <a:t>th</a:t>
                </a:r>
                <a:r>
                  <a:rPr lang="en-GB" altLang="en-US" sz="800">
                    <a:latin typeface="JoinedCursive1" pitchFamily="2" charset="0"/>
                  </a:rPr>
                  <a:t> November 2016</a:t>
                </a:r>
              </a:p>
            </p:txBody>
          </p:sp>
          <p:sp>
            <p:nvSpPr>
              <p:cNvPr id="17442" name="TextBox 7"/>
              <p:cNvSpPr txBox="1">
                <a:spLocks noChangeArrowheads="1"/>
              </p:cNvSpPr>
              <p:nvPr/>
            </p:nvSpPr>
            <p:spPr bwMode="auto">
              <a:xfrm>
                <a:off x="813724" y="3149817"/>
                <a:ext cx="2415766"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sz="800">
                    <a:latin typeface="JoinedCursive1" pitchFamily="2" charset="0"/>
                  </a:rPr>
                  <a:t>Dear Mr Pilkington,</a:t>
                </a:r>
              </a:p>
            </p:txBody>
          </p:sp>
          <p:sp>
            <p:nvSpPr>
              <p:cNvPr id="17443" name="TextBox 8"/>
              <p:cNvSpPr txBox="1">
                <a:spLocks noChangeArrowheads="1"/>
              </p:cNvSpPr>
              <p:nvPr/>
            </p:nvSpPr>
            <p:spPr bwMode="auto">
              <a:xfrm>
                <a:off x="813724" y="3426020"/>
                <a:ext cx="2888718" cy="23402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sz="1200"/>
                  <a:t>    </a:t>
                </a:r>
                <a:r>
                  <a:rPr lang="en-GB" altLang="en-US" sz="800">
                    <a:latin typeface="JoinedCursive1" pitchFamily="2" charset="0"/>
                  </a:rPr>
                  <a:t>I am writing to complain about the vegetables purchased from your shop three days ago. </a:t>
                </a:r>
                <a:br>
                  <a:rPr lang="en-GB" altLang="en-US" sz="800">
                    <a:latin typeface="JoinedCursive1" pitchFamily="2" charset="0"/>
                  </a:rPr>
                </a:br>
                <a:endParaRPr lang="en-GB" altLang="en-US" sz="800">
                  <a:latin typeface="JoinedCursive1" pitchFamily="2" charset="0"/>
                </a:endParaRPr>
              </a:p>
              <a:p>
                <a:pPr eaLnBrk="1" hangingPunct="1"/>
                <a:r>
                  <a:rPr lang="en-GB" altLang="en-US" sz="800">
                    <a:latin typeface="JoinedCursive1" pitchFamily="2" charset="0"/>
                  </a:rPr>
                  <a:t>Firstly, the potatoes which were not only hollow, but had an infestation of ants within them. Secondly, the 500g of mushrooms were actually doorknobs which had been painted grey. Last was the watermelon. Upon closer inspection this was no watermelon, rather a football painted green.</a:t>
                </a:r>
              </a:p>
              <a:p>
                <a:pPr eaLnBrk="1" hangingPunct="1"/>
                <a:endParaRPr lang="en-GB" altLang="en-US" sz="800">
                  <a:latin typeface="JoinedCursive1" pitchFamily="2" charset="0"/>
                </a:endParaRPr>
              </a:p>
              <a:p>
                <a:pPr eaLnBrk="1" hangingPunct="1"/>
                <a:r>
                  <a:rPr lang="en-GB" altLang="en-US" sz="800">
                    <a:latin typeface="JoinedCursive1" pitchFamily="2" charset="0"/>
                  </a:rPr>
                  <a:t>This standard is unacceptable and I demand a refund for these goods. You should expect a visit from myself within the week. </a:t>
                </a:r>
              </a:p>
            </p:txBody>
          </p:sp>
          <p:sp>
            <p:nvSpPr>
              <p:cNvPr id="17444" name="TextBox 9"/>
              <p:cNvSpPr txBox="1">
                <a:spLocks noChangeArrowheads="1"/>
              </p:cNvSpPr>
              <p:nvPr/>
            </p:nvSpPr>
            <p:spPr bwMode="auto">
              <a:xfrm>
                <a:off x="813724" y="5856659"/>
                <a:ext cx="2415766"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sz="800">
                    <a:latin typeface="JoinedCursive1" pitchFamily="2" charset="0"/>
                  </a:rPr>
                  <a:t>Yours sincerely</a:t>
                </a:r>
              </a:p>
              <a:p>
                <a:pPr eaLnBrk="1" hangingPunct="1"/>
                <a:r>
                  <a:rPr lang="en-GB" altLang="en-US" sz="800">
                    <a:latin typeface="JoinedCursive1" pitchFamily="2" charset="0"/>
                  </a:rPr>
                  <a:t>Mr. T. Smith</a:t>
                </a:r>
              </a:p>
            </p:txBody>
          </p:sp>
        </p:grpSp>
      </p:grpSp>
      <p:grpSp>
        <p:nvGrpSpPr>
          <p:cNvPr id="3" name="Group 2"/>
          <p:cNvGrpSpPr>
            <a:grpSpLocks/>
          </p:cNvGrpSpPr>
          <p:nvPr/>
        </p:nvGrpSpPr>
        <p:grpSpPr bwMode="auto">
          <a:xfrm>
            <a:off x="4646613" y="1428750"/>
            <a:ext cx="2968625" cy="461963"/>
            <a:chOff x="4647344" y="1429290"/>
            <a:chExt cx="2968268" cy="460814"/>
          </a:xfrm>
        </p:grpSpPr>
        <p:sp>
          <p:nvSpPr>
            <p:cNvPr id="24" name="Freeform 23">
              <a:extLst>
                <a:ext uri="{FF2B5EF4-FFF2-40B4-BE49-F238E27FC236}">
                  <a16:creationId xmlns:a16="http://schemas.microsoft.com/office/drawing/2014/main" id="{4524B929-15D8-4B70-94FA-4E15A8A784AC}"/>
                </a:ext>
              </a:extLst>
            </p:cNvPr>
            <p:cNvSpPr/>
            <p:nvPr/>
          </p:nvSpPr>
          <p:spPr>
            <a:xfrm>
              <a:off x="4647344" y="1429290"/>
              <a:ext cx="2968268" cy="460814"/>
            </a:xfrm>
            <a:custGeom>
              <a:avLst/>
              <a:gdLst>
                <a:gd name="connsiteX0" fmla="*/ 381044 w 2968268"/>
                <a:gd name="connsiteY0" fmla="*/ 0 h 642904"/>
                <a:gd name="connsiteX1" fmla="*/ 2968268 w 2968268"/>
                <a:gd name="connsiteY1" fmla="*/ 0 h 642904"/>
                <a:gd name="connsiteX2" fmla="*/ 2968268 w 2968268"/>
                <a:gd name="connsiteY2" fmla="*/ 642904 h 642904"/>
                <a:gd name="connsiteX3" fmla="*/ 381044 w 2968268"/>
                <a:gd name="connsiteY3" fmla="*/ 642904 h 642904"/>
                <a:gd name="connsiteX4" fmla="*/ 0 w 2968268"/>
                <a:gd name="connsiteY4" fmla="*/ 321452 h 642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8268" h="642904">
                  <a:moveTo>
                    <a:pt x="381044" y="0"/>
                  </a:moveTo>
                  <a:lnTo>
                    <a:pt x="2968268" y="0"/>
                  </a:lnTo>
                  <a:lnTo>
                    <a:pt x="2968268" y="642904"/>
                  </a:lnTo>
                  <a:lnTo>
                    <a:pt x="381044" y="642904"/>
                  </a:lnTo>
                  <a:lnTo>
                    <a:pt x="0" y="321452"/>
                  </a:lnTo>
                  <a:close/>
                </a:path>
              </a:pathLst>
            </a:custGeom>
            <a:solidFill>
              <a:srgbClr val="AA30FE"/>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36" name="Rectangle 19"/>
            <p:cNvSpPr>
              <a:spLocks noChangeArrowheads="1"/>
            </p:cNvSpPr>
            <p:nvPr/>
          </p:nvSpPr>
          <p:spPr bwMode="auto">
            <a:xfrm>
              <a:off x="5253241" y="1475031"/>
              <a:ext cx="154382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b="1">
                  <a:solidFill>
                    <a:schemeClr val="bg1"/>
                  </a:solidFill>
                </a:rPr>
                <a:t>Your address</a:t>
              </a:r>
            </a:p>
          </p:txBody>
        </p:sp>
      </p:grpSp>
      <p:sp>
        <p:nvSpPr>
          <p:cNvPr id="43" name="1">
            <a:extLst>
              <a:ext uri="{FF2B5EF4-FFF2-40B4-BE49-F238E27FC236}">
                <a16:creationId xmlns:a16="http://schemas.microsoft.com/office/drawing/2014/main" id="{52C22250-9D5F-45D0-856F-5A6B1FCD28BA}"/>
              </a:ext>
            </a:extLst>
          </p:cNvPr>
          <p:cNvSpPr/>
          <p:nvPr/>
        </p:nvSpPr>
        <p:spPr>
          <a:xfrm>
            <a:off x="1574800" y="1670050"/>
            <a:ext cx="263525" cy="265113"/>
          </a:xfrm>
          <a:prstGeom prst="ellipse">
            <a:avLst/>
          </a:prstGeom>
          <a:solidFill>
            <a:srgbClr val="AA30FE"/>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t>1</a:t>
            </a:r>
          </a:p>
        </p:txBody>
      </p:sp>
      <p:sp>
        <p:nvSpPr>
          <p:cNvPr id="44" name="2">
            <a:extLst>
              <a:ext uri="{FF2B5EF4-FFF2-40B4-BE49-F238E27FC236}">
                <a16:creationId xmlns:a16="http://schemas.microsoft.com/office/drawing/2014/main" id="{8C8105E8-F00C-4DFE-88BC-F367351D0681}"/>
              </a:ext>
            </a:extLst>
          </p:cNvPr>
          <p:cNvSpPr/>
          <p:nvPr/>
        </p:nvSpPr>
        <p:spPr>
          <a:xfrm>
            <a:off x="1570038" y="2085975"/>
            <a:ext cx="265112" cy="263525"/>
          </a:xfrm>
          <a:prstGeom prst="ellipse">
            <a:avLst/>
          </a:prstGeom>
          <a:solidFill>
            <a:srgbClr val="FF85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t>2</a:t>
            </a:r>
          </a:p>
        </p:txBody>
      </p:sp>
      <p:sp>
        <p:nvSpPr>
          <p:cNvPr id="45" name="3">
            <a:extLst>
              <a:ext uri="{FF2B5EF4-FFF2-40B4-BE49-F238E27FC236}">
                <a16:creationId xmlns:a16="http://schemas.microsoft.com/office/drawing/2014/main" id="{451D89DF-D2A4-4D1B-B584-3A33996EEEF2}"/>
              </a:ext>
            </a:extLst>
          </p:cNvPr>
          <p:cNvSpPr/>
          <p:nvPr/>
        </p:nvSpPr>
        <p:spPr>
          <a:xfrm>
            <a:off x="1570038" y="2649538"/>
            <a:ext cx="265112" cy="263525"/>
          </a:xfrm>
          <a:prstGeom prst="ellipse">
            <a:avLst/>
          </a:prstGeom>
          <a:solidFill>
            <a:srgbClr val="3691C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t>3</a:t>
            </a:r>
          </a:p>
        </p:txBody>
      </p:sp>
      <p:sp>
        <p:nvSpPr>
          <p:cNvPr id="46" name="4">
            <a:extLst>
              <a:ext uri="{FF2B5EF4-FFF2-40B4-BE49-F238E27FC236}">
                <a16:creationId xmlns:a16="http://schemas.microsoft.com/office/drawing/2014/main" id="{3BE55DBB-FD03-427D-9DD5-E45F1D5FE1E7}"/>
              </a:ext>
            </a:extLst>
          </p:cNvPr>
          <p:cNvSpPr/>
          <p:nvPr/>
        </p:nvSpPr>
        <p:spPr>
          <a:xfrm>
            <a:off x="1570038" y="3103563"/>
            <a:ext cx="265112" cy="265112"/>
          </a:xfrm>
          <a:prstGeom prst="ellipse">
            <a:avLst/>
          </a:prstGeom>
          <a:solidFill>
            <a:srgbClr val="F6333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t>4</a:t>
            </a:r>
          </a:p>
        </p:txBody>
      </p:sp>
      <p:sp>
        <p:nvSpPr>
          <p:cNvPr id="47" name="5">
            <a:extLst>
              <a:ext uri="{FF2B5EF4-FFF2-40B4-BE49-F238E27FC236}">
                <a16:creationId xmlns:a16="http://schemas.microsoft.com/office/drawing/2014/main" id="{EE3B523D-A05A-4076-BD82-B1B45076401B}"/>
              </a:ext>
            </a:extLst>
          </p:cNvPr>
          <p:cNvSpPr/>
          <p:nvPr/>
        </p:nvSpPr>
        <p:spPr>
          <a:xfrm>
            <a:off x="1566863" y="4445000"/>
            <a:ext cx="265112" cy="263525"/>
          </a:xfrm>
          <a:prstGeom prst="ellipse">
            <a:avLst/>
          </a:prstGeom>
          <a:solidFill>
            <a:srgbClr val="FDC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t>5</a:t>
            </a:r>
          </a:p>
        </p:txBody>
      </p:sp>
      <p:sp>
        <p:nvSpPr>
          <p:cNvPr id="48" name="6">
            <a:extLst>
              <a:ext uri="{FF2B5EF4-FFF2-40B4-BE49-F238E27FC236}">
                <a16:creationId xmlns:a16="http://schemas.microsoft.com/office/drawing/2014/main" id="{5DC4E87D-8858-4A90-9F90-AFA7FD2D44BF}"/>
              </a:ext>
            </a:extLst>
          </p:cNvPr>
          <p:cNvSpPr/>
          <p:nvPr/>
        </p:nvSpPr>
        <p:spPr>
          <a:xfrm>
            <a:off x="1566863" y="5784850"/>
            <a:ext cx="265112" cy="265113"/>
          </a:xfrm>
          <a:prstGeom prst="ellipse">
            <a:avLst/>
          </a:prstGeom>
          <a:solidFill>
            <a:srgbClr val="05AA9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400" b="1" dirty="0"/>
              <a:t>6</a:t>
            </a:r>
          </a:p>
        </p:txBody>
      </p:sp>
      <p:grpSp>
        <p:nvGrpSpPr>
          <p:cNvPr id="11" name="Group 10"/>
          <p:cNvGrpSpPr>
            <a:grpSpLocks/>
          </p:cNvGrpSpPr>
          <p:nvPr/>
        </p:nvGrpSpPr>
        <p:grpSpPr bwMode="auto">
          <a:xfrm>
            <a:off x="4646613" y="1998663"/>
            <a:ext cx="2968625" cy="460375"/>
            <a:chOff x="4647344" y="1998682"/>
            <a:chExt cx="2968268" cy="460814"/>
          </a:xfrm>
        </p:grpSpPr>
        <p:sp>
          <p:nvSpPr>
            <p:cNvPr id="42" name="Freeform 41">
              <a:extLst>
                <a:ext uri="{FF2B5EF4-FFF2-40B4-BE49-F238E27FC236}">
                  <a16:creationId xmlns:a16="http://schemas.microsoft.com/office/drawing/2014/main" id="{78870B4A-EF7F-44D4-89EF-EED3EC94E3A8}"/>
                </a:ext>
              </a:extLst>
            </p:cNvPr>
            <p:cNvSpPr/>
            <p:nvPr/>
          </p:nvSpPr>
          <p:spPr>
            <a:xfrm>
              <a:off x="4647344" y="1998682"/>
              <a:ext cx="2968268" cy="460814"/>
            </a:xfrm>
            <a:custGeom>
              <a:avLst/>
              <a:gdLst>
                <a:gd name="connsiteX0" fmla="*/ 381044 w 2968268"/>
                <a:gd name="connsiteY0" fmla="*/ 0 h 642904"/>
                <a:gd name="connsiteX1" fmla="*/ 2968268 w 2968268"/>
                <a:gd name="connsiteY1" fmla="*/ 0 h 642904"/>
                <a:gd name="connsiteX2" fmla="*/ 2968268 w 2968268"/>
                <a:gd name="connsiteY2" fmla="*/ 642904 h 642904"/>
                <a:gd name="connsiteX3" fmla="*/ 381044 w 2968268"/>
                <a:gd name="connsiteY3" fmla="*/ 642904 h 642904"/>
                <a:gd name="connsiteX4" fmla="*/ 0 w 2968268"/>
                <a:gd name="connsiteY4" fmla="*/ 321452 h 642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8268" h="642904">
                  <a:moveTo>
                    <a:pt x="381044" y="0"/>
                  </a:moveTo>
                  <a:lnTo>
                    <a:pt x="2968268" y="0"/>
                  </a:lnTo>
                  <a:lnTo>
                    <a:pt x="2968268" y="642904"/>
                  </a:lnTo>
                  <a:lnTo>
                    <a:pt x="381044" y="642904"/>
                  </a:lnTo>
                  <a:lnTo>
                    <a:pt x="0" y="321452"/>
                  </a:lnTo>
                  <a:close/>
                </a:path>
              </a:pathLst>
            </a:custGeom>
            <a:solidFill>
              <a:srgbClr val="FF85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34" name="Rectangle 49"/>
            <p:cNvSpPr>
              <a:spLocks noChangeArrowheads="1"/>
            </p:cNvSpPr>
            <p:nvPr/>
          </p:nvSpPr>
          <p:spPr bwMode="auto">
            <a:xfrm>
              <a:off x="5253241" y="2044423"/>
              <a:ext cx="6928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b="1">
                  <a:solidFill>
                    <a:schemeClr val="bg1"/>
                  </a:solidFill>
                </a:rPr>
                <a:t>Date</a:t>
              </a:r>
            </a:p>
          </p:txBody>
        </p:sp>
      </p:grpSp>
      <p:grpSp>
        <p:nvGrpSpPr>
          <p:cNvPr id="14" name="Group 13"/>
          <p:cNvGrpSpPr>
            <a:grpSpLocks/>
          </p:cNvGrpSpPr>
          <p:nvPr/>
        </p:nvGrpSpPr>
        <p:grpSpPr bwMode="auto">
          <a:xfrm>
            <a:off x="4646613" y="2536825"/>
            <a:ext cx="2968625" cy="460375"/>
            <a:chOff x="4647344" y="2537110"/>
            <a:chExt cx="2968268" cy="460814"/>
          </a:xfrm>
        </p:grpSpPr>
        <p:sp>
          <p:nvSpPr>
            <p:cNvPr id="51" name="Freeform 50">
              <a:extLst>
                <a:ext uri="{FF2B5EF4-FFF2-40B4-BE49-F238E27FC236}">
                  <a16:creationId xmlns:a16="http://schemas.microsoft.com/office/drawing/2014/main" id="{374DA7A0-9735-4A7D-A750-BBEA0A050B45}"/>
                </a:ext>
              </a:extLst>
            </p:cNvPr>
            <p:cNvSpPr/>
            <p:nvPr/>
          </p:nvSpPr>
          <p:spPr>
            <a:xfrm>
              <a:off x="4647344" y="2537110"/>
              <a:ext cx="2968268" cy="460814"/>
            </a:xfrm>
            <a:custGeom>
              <a:avLst/>
              <a:gdLst>
                <a:gd name="connsiteX0" fmla="*/ 381044 w 2968268"/>
                <a:gd name="connsiteY0" fmla="*/ 0 h 642904"/>
                <a:gd name="connsiteX1" fmla="*/ 2968268 w 2968268"/>
                <a:gd name="connsiteY1" fmla="*/ 0 h 642904"/>
                <a:gd name="connsiteX2" fmla="*/ 2968268 w 2968268"/>
                <a:gd name="connsiteY2" fmla="*/ 642904 h 642904"/>
                <a:gd name="connsiteX3" fmla="*/ 381044 w 2968268"/>
                <a:gd name="connsiteY3" fmla="*/ 642904 h 642904"/>
                <a:gd name="connsiteX4" fmla="*/ 0 w 2968268"/>
                <a:gd name="connsiteY4" fmla="*/ 321452 h 642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8268" h="642904">
                  <a:moveTo>
                    <a:pt x="381044" y="0"/>
                  </a:moveTo>
                  <a:lnTo>
                    <a:pt x="2968268" y="0"/>
                  </a:lnTo>
                  <a:lnTo>
                    <a:pt x="2968268" y="642904"/>
                  </a:lnTo>
                  <a:lnTo>
                    <a:pt x="381044" y="642904"/>
                  </a:lnTo>
                  <a:lnTo>
                    <a:pt x="0" y="321452"/>
                  </a:lnTo>
                  <a:close/>
                </a:path>
              </a:pathLst>
            </a:custGeom>
            <a:solidFill>
              <a:srgbClr val="3691CA"/>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32" name="Rectangle 51"/>
            <p:cNvSpPr>
              <a:spLocks noChangeArrowheads="1"/>
            </p:cNvSpPr>
            <p:nvPr/>
          </p:nvSpPr>
          <p:spPr bwMode="auto">
            <a:xfrm>
              <a:off x="5253241" y="2582851"/>
              <a:ext cx="22853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b="1">
                  <a:solidFill>
                    <a:schemeClr val="bg1"/>
                  </a:solidFill>
                </a:rPr>
                <a:t>Recipient's address</a:t>
              </a:r>
            </a:p>
          </p:txBody>
        </p:sp>
      </p:grpSp>
      <p:grpSp>
        <p:nvGrpSpPr>
          <p:cNvPr id="15" name="Group 14"/>
          <p:cNvGrpSpPr>
            <a:grpSpLocks/>
          </p:cNvGrpSpPr>
          <p:nvPr/>
        </p:nvGrpSpPr>
        <p:grpSpPr bwMode="auto">
          <a:xfrm>
            <a:off x="4646613" y="3103563"/>
            <a:ext cx="2968625" cy="460375"/>
            <a:chOff x="4647344" y="3103036"/>
            <a:chExt cx="2968268" cy="460814"/>
          </a:xfrm>
        </p:grpSpPr>
        <p:sp>
          <p:nvSpPr>
            <p:cNvPr id="53" name="Freeform 52">
              <a:extLst>
                <a:ext uri="{FF2B5EF4-FFF2-40B4-BE49-F238E27FC236}">
                  <a16:creationId xmlns:a16="http://schemas.microsoft.com/office/drawing/2014/main" id="{F49139DB-3F5F-48F6-9C37-89AE050A26D9}"/>
                </a:ext>
              </a:extLst>
            </p:cNvPr>
            <p:cNvSpPr/>
            <p:nvPr/>
          </p:nvSpPr>
          <p:spPr>
            <a:xfrm>
              <a:off x="4647344" y="3103036"/>
              <a:ext cx="2968268" cy="460814"/>
            </a:xfrm>
            <a:custGeom>
              <a:avLst/>
              <a:gdLst>
                <a:gd name="connsiteX0" fmla="*/ 381044 w 2968268"/>
                <a:gd name="connsiteY0" fmla="*/ 0 h 642904"/>
                <a:gd name="connsiteX1" fmla="*/ 2968268 w 2968268"/>
                <a:gd name="connsiteY1" fmla="*/ 0 h 642904"/>
                <a:gd name="connsiteX2" fmla="*/ 2968268 w 2968268"/>
                <a:gd name="connsiteY2" fmla="*/ 642904 h 642904"/>
                <a:gd name="connsiteX3" fmla="*/ 381044 w 2968268"/>
                <a:gd name="connsiteY3" fmla="*/ 642904 h 642904"/>
                <a:gd name="connsiteX4" fmla="*/ 0 w 2968268"/>
                <a:gd name="connsiteY4" fmla="*/ 321452 h 642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8268" h="642904">
                  <a:moveTo>
                    <a:pt x="381044" y="0"/>
                  </a:moveTo>
                  <a:lnTo>
                    <a:pt x="2968268" y="0"/>
                  </a:lnTo>
                  <a:lnTo>
                    <a:pt x="2968268" y="642904"/>
                  </a:lnTo>
                  <a:lnTo>
                    <a:pt x="381044" y="642904"/>
                  </a:lnTo>
                  <a:lnTo>
                    <a:pt x="0" y="321452"/>
                  </a:lnTo>
                  <a:close/>
                </a:path>
              </a:pathLst>
            </a:custGeom>
            <a:solidFill>
              <a:srgbClr val="F6333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30" name="Rectangle 54"/>
            <p:cNvSpPr>
              <a:spLocks noChangeArrowheads="1"/>
            </p:cNvSpPr>
            <p:nvPr/>
          </p:nvSpPr>
          <p:spPr bwMode="auto">
            <a:xfrm>
              <a:off x="5253241" y="3148777"/>
              <a:ext cx="10877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b="1">
                  <a:solidFill>
                    <a:schemeClr val="bg1"/>
                  </a:solidFill>
                </a:rPr>
                <a:t>Greeting</a:t>
              </a:r>
            </a:p>
          </p:txBody>
        </p:sp>
      </p:grpSp>
      <p:grpSp>
        <p:nvGrpSpPr>
          <p:cNvPr id="16" name="Group 15"/>
          <p:cNvGrpSpPr>
            <a:grpSpLocks/>
          </p:cNvGrpSpPr>
          <p:nvPr/>
        </p:nvGrpSpPr>
        <p:grpSpPr bwMode="auto">
          <a:xfrm>
            <a:off x="4683125" y="4349750"/>
            <a:ext cx="2968625" cy="460375"/>
            <a:chOff x="4682756" y="4349329"/>
            <a:chExt cx="2968268" cy="460814"/>
          </a:xfrm>
        </p:grpSpPr>
        <p:sp>
          <p:nvSpPr>
            <p:cNvPr id="59" name="Freeform 58">
              <a:extLst>
                <a:ext uri="{FF2B5EF4-FFF2-40B4-BE49-F238E27FC236}">
                  <a16:creationId xmlns:a16="http://schemas.microsoft.com/office/drawing/2014/main" id="{5FBF2C6A-58BC-467D-A54E-FEA14D9A84F2}"/>
                </a:ext>
              </a:extLst>
            </p:cNvPr>
            <p:cNvSpPr/>
            <p:nvPr/>
          </p:nvSpPr>
          <p:spPr>
            <a:xfrm>
              <a:off x="4682756" y="4349329"/>
              <a:ext cx="2968268" cy="460814"/>
            </a:xfrm>
            <a:custGeom>
              <a:avLst/>
              <a:gdLst>
                <a:gd name="connsiteX0" fmla="*/ 381044 w 2968268"/>
                <a:gd name="connsiteY0" fmla="*/ 0 h 642904"/>
                <a:gd name="connsiteX1" fmla="*/ 2968268 w 2968268"/>
                <a:gd name="connsiteY1" fmla="*/ 0 h 642904"/>
                <a:gd name="connsiteX2" fmla="*/ 2968268 w 2968268"/>
                <a:gd name="connsiteY2" fmla="*/ 642904 h 642904"/>
                <a:gd name="connsiteX3" fmla="*/ 381044 w 2968268"/>
                <a:gd name="connsiteY3" fmla="*/ 642904 h 642904"/>
                <a:gd name="connsiteX4" fmla="*/ 0 w 2968268"/>
                <a:gd name="connsiteY4" fmla="*/ 321452 h 642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8268" h="642904">
                  <a:moveTo>
                    <a:pt x="381044" y="0"/>
                  </a:moveTo>
                  <a:lnTo>
                    <a:pt x="2968268" y="0"/>
                  </a:lnTo>
                  <a:lnTo>
                    <a:pt x="2968268" y="642904"/>
                  </a:lnTo>
                  <a:lnTo>
                    <a:pt x="381044" y="642904"/>
                  </a:lnTo>
                  <a:lnTo>
                    <a:pt x="0" y="321452"/>
                  </a:lnTo>
                  <a:close/>
                </a:path>
              </a:pathLst>
            </a:custGeom>
            <a:solidFill>
              <a:srgbClr val="FDCF00"/>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28" name="Rectangle 59"/>
            <p:cNvSpPr>
              <a:spLocks noChangeArrowheads="1"/>
            </p:cNvSpPr>
            <p:nvPr/>
          </p:nvSpPr>
          <p:spPr bwMode="auto">
            <a:xfrm>
              <a:off x="5288653" y="4395070"/>
              <a:ext cx="13277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b="1">
                  <a:solidFill>
                    <a:schemeClr val="bg1"/>
                  </a:solidFill>
                </a:rPr>
                <a:t>Main body</a:t>
              </a:r>
            </a:p>
          </p:txBody>
        </p:sp>
      </p:grpSp>
      <p:grpSp>
        <p:nvGrpSpPr>
          <p:cNvPr id="17" name="Group 16"/>
          <p:cNvGrpSpPr>
            <a:grpSpLocks/>
          </p:cNvGrpSpPr>
          <p:nvPr/>
        </p:nvGrpSpPr>
        <p:grpSpPr bwMode="auto">
          <a:xfrm>
            <a:off x="4646613" y="5608638"/>
            <a:ext cx="2968625" cy="460375"/>
            <a:chOff x="4647344" y="5608002"/>
            <a:chExt cx="2968268" cy="460814"/>
          </a:xfrm>
        </p:grpSpPr>
        <p:sp>
          <p:nvSpPr>
            <p:cNvPr id="61" name="Freeform 60">
              <a:extLst>
                <a:ext uri="{FF2B5EF4-FFF2-40B4-BE49-F238E27FC236}">
                  <a16:creationId xmlns:a16="http://schemas.microsoft.com/office/drawing/2014/main" id="{05183239-EE17-4495-807B-BC92269BB7FE}"/>
                </a:ext>
              </a:extLst>
            </p:cNvPr>
            <p:cNvSpPr/>
            <p:nvPr/>
          </p:nvSpPr>
          <p:spPr>
            <a:xfrm>
              <a:off x="4647344" y="5608002"/>
              <a:ext cx="2968268" cy="460814"/>
            </a:xfrm>
            <a:custGeom>
              <a:avLst/>
              <a:gdLst>
                <a:gd name="connsiteX0" fmla="*/ 381044 w 2968268"/>
                <a:gd name="connsiteY0" fmla="*/ 0 h 642904"/>
                <a:gd name="connsiteX1" fmla="*/ 2968268 w 2968268"/>
                <a:gd name="connsiteY1" fmla="*/ 0 h 642904"/>
                <a:gd name="connsiteX2" fmla="*/ 2968268 w 2968268"/>
                <a:gd name="connsiteY2" fmla="*/ 642904 h 642904"/>
                <a:gd name="connsiteX3" fmla="*/ 381044 w 2968268"/>
                <a:gd name="connsiteY3" fmla="*/ 642904 h 642904"/>
                <a:gd name="connsiteX4" fmla="*/ 0 w 2968268"/>
                <a:gd name="connsiteY4" fmla="*/ 321452 h 6429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8268" h="642904">
                  <a:moveTo>
                    <a:pt x="381044" y="0"/>
                  </a:moveTo>
                  <a:lnTo>
                    <a:pt x="2968268" y="0"/>
                  </a:lnTo>
                  <a:lnTo>
                    <a:pt x="2968268" y="642904"/>
                  </a:lnTo>
                  <a:lnTo>
                    <a:pt x="381044" y="642904"/>
                  </a:lnTo>
                  <a:lnTo>
                    <a:pt x="0" y="321452"/>
                  </a:lnTo>
                  <a:close/>
                </a:path>
              </a:pathLst>
            </a:custGeom>
            <a:solidFill>
              <a:srgbClr val="05AA9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7426" name="Rectangle 61"/>
            <p:cNvSpPr>
              <a:spLocks noChangeArrowheads="1"/>
            </p:cNvSpPr>
            <p:nvPr/>
          </p:nvSpPr>
          <p:spPr bwMode="auto">
            <a:xfrm>
              <a:off x="5253241" y="5653743"/>
              <a:ext cx="18903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eaLnBrk="1" hangingPunct="1"/>
              <a:r>
                <a:rPr lang="en-GB" altLang="en-US" b="1">
                  <a:solidFill>
                    <a:schemeClr val="bg1"/>
                  </a:solidFill>
                </a:rPr>
                <a:t>Closing farewell</a:t>
              </a: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6" presetClass="emph" presetSubtype="0" fill="hold" nodeType="withEffect">
                                  <p:stCondLst>
                                    <p:cond delay="0"/>
                                  </p:stCondLst>
                                  <p:childTnLst>
                                    <p:animEffect transition="out" filter="fade">
                                      <p:cBhvr>
                                        <p:cTn id="6" dur="1250" tmFilter="0, 0; .2, .5; .8, .5; 1, 0"/>
                                        <p:tgtEl>
                                          <p:spTgt spid="63"/>
                                        </p:tgtEl>
                                      </p:cBhvr>
                                    </p:animEffect>
                                    <p:animScale>
                                      <p:cBhvr>
                                        <p:cTn id="7" dur="625" autoRev="1" fill="hold"/>
                                        <p:tgtEl>
                                          <p:spTgt spid="6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seq concurrent="1" nextAc="seek">
              <p:cTn id="8" restart="whenNotActive" fill="hold" evtFilter="cancelBubble" nodeType="interactiveSeq">
                <p:stCondLst>
                  <p:cond evt="onClick" delay="0">
                    <p:tgtEl>
                      <p:spTgt spid="43"/>
                    </p:tgtEl>
                  </p:cond>
                </p:stCondLst>
                <p:endSync evt="end" delay="0">
                  <p:rtn val="all"/>
                </p:endSync>
                <p:childTnLst>
                  <p:par>
                    <p:cTn id="9" fill="hold" nodeType="clickPar">
                      <p:stCondLst>
                        <p:cond delay="0"/>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par>
                                <p:cTn id="14" presetID="1" presetClass="exit" presetSubtype="0" fill="hold" nodeType="withEffect">
                                  <p:stCondLst>
                                    <p:cond delay="0"/>
                                  </p:stCondLst>
                                  <p:childTnLst>
                                    <p:set>
                                      <p:cBhvr>
                                        <p:cTn id="15" dur="1" fill="hold">
                                          <p:stCondLst>
                                            <p:cond delay="0"/>
                                          </p:stCondLst>
                                        </p:cTn>
                                        <p:tgtEl>
                                          <p:spTgt spid="63"/>
                                        </p:tgtEl>
                                        <p:attrNameLst>
                                          <p:attrName>style.visibility</p:attrName>
                                        </p:attrNameLst>
                                      </p:cBhvr>
                                      <p:to>
                                        <p:strVal val="hidden"/>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xit" presetSubtype="2" fill="hold" nodeType="clickEffect">
                                  <p:stCondLst>
                                    <p:cond delay="0"/>
                                  </p:stCondLst>
                                  <p:childTnLst>
                                    <p:animEffect transition="out" filter="wipe(right)">
                                      <p:cBhvr>
                                        <p:cTn id="19" dur="500"/>
                                        <p:tgtEl>
                                          <p:spTgt spid="3"/>
                                        </p:tgtEl>
                                      </p:cBhvr>
                                    </p:animEffect>
                                    <p:set>
                                      <p:cBhvr>
                                        <p:cTn id="20" dur="1" fill="hold">
                                          <p:stCondLst>
                                            <p:cond delay="499"/>
                                          </p:stCondLst>
                                        </p:cTn>
                                        <p:tgtEl>
                                          <p:spTgt spid="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21" restart="whenNotActive" fill="hold" evtFilter="cancelBubble" nodeType="interactiveSeq">
                <p:stCondLst>
                  <p:cond evt="onClick" delay="0">
                    <p:tgtEl>
                      <p:spTgt spid="44"/>
                    </p:tgtEl>
                  </p:cond>
                </p:stCondLst>
                <p:endSync evt="end" delay="0">
                  <p:rtn val="all"/>
                </p:endSync>
                <p:childTnLst>
                  <p:par>
                    <p:cTn id="22" fill="hold" nodeType="clickPar">
                      <p:stCondLst>
                        <p:cond delay="0"/>
                      </p:stCondLst>
                      <p:childTnLst>
                        <p:par>
                          <p:cTn id="23" fill="hold" nodeType="withGroup">
                            <p:stCondLst>
                              <p:cond delay="0"/>
                            </p:stCondLst>
                            <p:childTnLst>
                              <p:par>
                                <p:cTn id="24" presetID="22" presetClass="entr" presetSubtype="8" fill="hold" nodeType="click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1" presetClass="exit" presetSubtype="0" fill="hold" nodeType="withEffect">
                                  <p:stCondLst>
                                    <p:cond delay="0"/>
                                  </p:stCondLst>
                                  <p:childTnLst>
                                    <p:set>
                                      <p:cBhvr>
                                        <p:cTn id="28" dur="1" fill="hold">
                                          <p:stCondLst>
                                            <p:cond delay="0"/>
                                          </p:stCondLst>
                                        </p:cTn>
                                        <p:tgtEl>
                                          <p:spTgt spid="63"/>
                                        </p:tgtEl>
                                        <p:attrNameLst>
                                          <p:attrName>style.visibility</p:attrName>
                                        </p:attrNameLst>
                                      </p:cBhvr>
                                      <p:to>
                                        <p:strVal val="hidden"/>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22" presetClass="exit" presetSubtype="2" fill="hold" nodeType="clickEffect">
                                  <p:stCondLst>
                                    <p:cond delay="0"/>
                                  </p:stCondLst>
                                  <p:childTnLst>
                                    <p:animEffect transition="out" filter="wipe(right)">
                                      <p:cBhvr>
                                        <p:cTn id="32" dur="500"/>
                                        <p:tgtEl>
                                          <p:spTgt spid="11"/>
                                        </p:tgtEl>
                                      </p:cBhvr>
                                    </p:animEffect>
                                    <p:set>
                                      <p:cBhvr>
                                        <p:cTn id="33" dur="1" fill="hold">
                                          <p:stCondLst>
                                            <p:cond delay="499"/>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34" restart="whenNotActive" fill="hold" evtFilter="cancelBubble" nodeType="interactiveSeq">
                <p:stCondLst>
                  <p:cond evt="onClick" delay="0">
                    <p:tgtEl>
                      <p:spTgt spid="45"/>
                    </p:tgtEl>
                  </p:cond>
                </p:stCondLst>
                <p:endSync evt="end" delay="0">
                  <p:rtn val="all"/>
                </p:endSync>
                <p:childTnLst>
                  <p:par>
                    <p:cTn id="35" fill="hold" nodeType="clickPar">
                      <p:stCondLst>
                        <p:cond delay="0"/>
                      </p:stCondLst>
                      <p:childTnLst>
                        <p:par>
                          <p:cTn id="36" fill="hold" nodeType="withGroup">
                            <p:stCondLst>
                              <p:cond delay="0"/>
                            </p:stCondLst>
                            <p:childTnLst>
                              <p:par>
                                <p:cTn id="37" presetID="22" presetClass="entr" presetSubtype="8" fill="hold" nodeType="click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500"/>
                                        <p:tgtEl>
                                          <p:spTgt spid="14"/>
                                        </p:tgtEl>
                                      </p:cBhvr>
                                    </p:animEffect>
                                  </p:childTnLst>
                                </p:cTn>
                              </p:par>
                              <p:par>
                                <p:cTn id="40" presetID="1" presetClass="exit" presetSubtype="0" fill="hold" nodeType="withEffect">
                                  <p:stCondLst>
                                    <p:cond delay="0"/>
                                  </p:stCondLst>
                                  <p:childTnLst>
                                    <p:set>
                                      <p:cBhvr>
                                        <p:cTn id="41" dur="1" fill="hold">
                                          <p:stCondLst>
                                            <p:cond delay="0"/>
                                          </p:stCondLst>
                                        </p:cTn>
                                        <p:tgtEl>
                                          <p:spTgt spid="63"/>
                                        </p:tgtEl>
                                        <p:attrNameLst>
                                          <p:attrName>style.visibility</p:attrName>
                                        </p:attrNameLst>
                                      </p:cBhvr>
                                      <p:to>
                                        <p:strVal val="hidden"/>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xit" presetSubtype="2" fill="hold" nodeType="clickEffect">
                                  <p:stCondLst>
                                    <p:cond delay="0"/>
                                  </p:stCondLst>
                                  <p:childTnLst>
                                    <p:animEffect transition="out" filter="wipe(right)">
                                      <p:cBhvr>
                                        <p:cTn id="45" dur="500"/>
                                        <p:tgtEl>
                                          <p:spTgt spid="14"/>
                                        </p:tgtEl>
                                      </p:cBhvr>
                                    </p:animEffect>
                                    <p:set>
                                      <p:cBhvr>
                                        <p:cTn id="46" dur="1" fill="hold">
                                          <p:stCondLst>
                                            <p:cond delay="4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47" restart="whenNotActive" fill="hold" evtFilter="cancelBubble" nodeType="interactiveSeq">
                <p:stCondLst>
                  <p:cond evt="onClick" delay="0">
                    <p:tgtEl>
                      <p:spTgt spid="46"/>
                    </p:tgtEl>
                  </p:cond>
                </p:stCondLst>
                <p:endSync evt="end" delay="0">
                  <p:rtn val="all"/>
                </p:endSync>
                <p:childTnLst>
                  <p:par>
                    <p:cTn id="48" fill="hold" nodeType="clickPar">
                      <p:stCondLst>
                        <p:cond delay="0"/>
                      </p:stCondLst>
                      <p:childTnLst>
                        <p:par>
                          <p:cTn id="49" fill="hold" nodeType="withGroup">
                            <p:stCondLst>
                              <p:cond delay="0"/>
                            </p:stCondLst>
                            <p:childTnLst>
                              <p:par>
                                <p:cTn id="50" presetID="22" presetClass="entr" presetSubtype="8" fill="hold"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wipe(left)">
                                      <p:cBhvr>
                                        <p:cTn id="52" dur="500"/>
                                        <p:tgtEl>
                                          <p:spTgt spid="15"/>
                                        </p:tgtEl>
                                      </p:cBhvr>
                                    </p:animEffect>
                                  </p:childTnLst>
                                </p:cTn>
                              </p:par>
                              <p:par>
                                <p:cTn id="53" presetID="1" presetClass="exit" presetSubtype="0" fill="hold" nodeType="withEffect">
                                  <p:stCondLst>
                                    <p:cond delay="0"/>
                                  </p:stCondLst>
                                  <p:childTnLst>
                                    <p:set>
                                      <p:cBhvr>
                                        <p:cTn id="54" dur="1" fill="hold">
                                          <p:stCondLst>
                                            <p:cond delay="0"/>
                                          </p:stCondLst>
                                        </p:cTn>
                                        <p:tgtEl>
                                          <p:spTgt spid="63"/>
                                        </p:tgtEl>
                                        <p:attrNameLst>
                                          <p:attrName>style.visibility</p:attrName>
                                        </p:attrNameLst>
                                      </p:cBhvr>
                                      <p:to>
                                        <p:strVal val="hidden"/>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22" presetClass="exit" presetSubtype="2" fill="hold" nodeType="clickEffect">
                                  <p:stCondLst>
                                    <p:cond delay="0"/>
                                  </p:stCondLst>
                                  <p:childTnLst>
                                    <p:animEffect transition="out" filter="wipe(right)">
                                      <p:cBhvr>
                                        <p:cTn id="58" dur="500"/>
                                        <p:tgtEl>
                                          <p:spTgt spid="15"/>
                                        </p:tgtEl>
                                      </p:cBhvr>
                                    </p:animEffect>
                                    <p:set>
                                      <p:cBhvr>
                                        <p:cTn id="59" dur="1" fill="hold">
                                          <p:stCondLst>
                                            <p:cond delay="4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60" restart="whenNotActive" fill="hold" evtFilter="cancelBubble" nodeType="interactiveSeq">
                <p:stCondLst>
                  <p:cond evt="onClick" delay="0">
                    <p:tgtEl>
                      <p:spTgt spid="47"/>
                    </p:tgtEl>
                  </p:cond>
                </p:stCondLst>
                <p:endSync evt="end" delay="0">
                  <p:rtn val="all"/>
                </p:endSync>
                <p:childTnLst>
                  <p:par>
                    <p:cTn id="61" fill="hold" nodeType="clickPar">
                      <p:stCondLst>
                        <p:cond delay="0"/>
                      </p:stCondLst>
                      <p:childTnLst>
                        <p:par>
                          <p:cTn id="62" fill="hold" nodeType="withGroup">
                            <p:stCondLst>
                              <p:cond delay="0"/>
                            </p:stCondLst>
                            <p:childTnLst>
                              <p:par>
                                <p:cTn id="63" presetID="22" presetClass="entr" presetSubtype="8" fill="hold" nodeType="click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wipe(left)">
                                      <p:cBhvr>
                                        <p:cTn id="65" dur="500"/>
                                        <p:tgtEl>
                                          <p:spTgt spid="16"/>
                                        </p:tgtEl>
                                      </p:cBhvr>
                                    </p:animEffect>
                                  </p:childTnLst>
                                </p:cTn>
                              </p:par>
                              <p:par>
                                <p:cTn id="66" presetID="1" presetClass="exit" presetSubtype="0" fill="hold" nodeType="withEffect">
                                  <p:stCondLst>
                                    <p:cond delay="0"/>
                                  </p:stCondLst>
                                  <p:childTnLst>
                                    <p:set>
                                      <p:cBhvr>
                                        <p:cTn id="67" dur="1" fill="hold">
                                          <p:stCondLst>
                                            <p:cond delay="0"/>
                                          </p:stCondLst>
                                        </p:cTn>
                                        <p:tgtEl>
                                          <p:spTgt spid="63"/>
                                        </p:tgtEl>
                                        <p:attrNameLst>
                                          <p:attrName>style.visibility</p:attrName>
                                        </p:attrNameLst>
                                      </p:cBhvr>
                                      <p:to>
                                        <p:strVal val="hidden"/>
                                      </p:to>
                                    </p:set>
                                  </p:childTnLst>
                                </p:cTn>
                              </p:par>
                            </p:childTnLst>
                          </p:cTn>
                        </p:par>
                      </p:childTnLst>
                    </p:cTn>
                  </p:par>
                  <p:par>
                    <p:cTn id="68" fill="hold" nodeType="clickPar">
                      <p:stCondLst>
                        <p:cond delay="indefinite"/>
                      </p:stCondLst>
                      <p:childTnLst>
                        <p:par>
                          <p:cTn id="69" fill="hold" nodeType="withGroup">
                            <p:stCondLst>
                              <p:cond delay="0"/>
                            </p:stCondLst>
                            <p:childTnLst>
                              <p:par>
                                <p:cTn id="70" presetID="22" presetClass="exit" presetSubtype="2" fill="hold" nodeType="clickEffect">
                                  <p:stCondLst>
                                    <p:cond delay="0"/>
                                  </p:stCondLst>
                                  <p:childTnLst>
                                    <p:animEffect transition="out" filter="wipe(right)">
                                      <p:cBhvr>
                                        <p:cTn id="71" dur="500"/>
                                        <p:tgtEl>
                                          <p:spTgt spid="16"/>
                                        </p:tgtEl>
                                      </p:cBhvr>
                                    </p:animEffect>
                                    <p:set>
                                      <p:cBhvr>
                                        <p:cTn id="72" dur="1" fill="hold">
                                          <p:stCondLst>
                                            <p:cond delay="4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73" restart="whenNotActive" fill="hold" evtFilter="cancelBubble" nodeType="interactiveSeq">
                <p:stCondLst>
                  <p:cond evt="onClick" delay="0">
                    <p:tgtEl>
                      <p:spTgt spid="48"/>
                    </p:tgtEl>
                  </p:cond>
                </p:stCondLst>
                <p:endSync evt="end" delay="0">
                  <p:rtn val="all"/>
                </p:endSync>
                <p:childTnLst>
                  <p:par>
                    <p:cTn id="74" fill="hold" nodeType="clickPar">
                      <p:stCondLst>
                        <p:cond delay="0"/>
                      </p:stCondLst>
                      <p:childTnLst>
                        <p:par>
                          <p:cTn id="75" fill="hold" nodeType="withGroup">
                            <p:stCondLst>
                              <p:cond delay="0"/>
                            </p:stCondLst>
                            <p:childTnLst>
                              <p:par>
                                <p:cTn id="76" presetID="22" presetClass="entr" presetSubtype="8" fill="hold" nodeType="clickEffect">
                                  <p:stCondLst>
                                    <p:cond delay="0"/>
                                  </p:stCondLst>
                                  <p:childTnLst>
                                    <p:set>
                                      <p:cBhvr>
                                        <p:cTn id="77" dur="1" fill="hold">
                                          <p:stCondLst>
                                            <p:cond delay="0"/>
                                          </p:stCondLst>
                                        </p:cTn>
                                        <p:tgtEl>
                                          <p:spTgt spid="17"/>
                                        </p:tgtEl>
                                        <p:attrNameLst>
                                          <p:attrName>style.visibility</p:attrName>
                                        </p:attrNameLst>
                                      </p:cBhvr>
                                      <p:to>
                                        <p:strVal val="visible"/>
                                      </p:to>
                                    </p:set>
                                    <p:animEffect transition="in" filter="wipe(left)">
                                      <p:cBhvr>
                                        <p:cTn id="78" dur="500"/>
                                        <p:tgtEl>
                                          <p:spTgt spid="17"/>
                                        </p:tgtEl>
                                      </p:cBhvr>
                                    </p:animEffect>
                                  </p:childTnLst>
                                </p:cTn>
                              </p:par>
                              <p:par>
                                <p:cTn id="79" presetID="1" presetClass="exit" presetSubtype="0" fill="hold" nodeType="withEffect">
                                  <p:stCondLst>
                                    <p:cond delay="0"/>
                                  </p:stCondLst>
                                  <p:childTnLst>
                                    <p:set>
                                      <p:cBhvr>
                                        <p:cTn id="80" dur="1" fill="hold">
                                          <p:stCondLst>
                                            <p:cond delay="0"/>
                                          </p:stCondLst>
                                        </p:cTn>
                                        <p:tgtEl>
                                          <p:spTgt spid="63"/>
                                        </p:tgtEl>
                                        <p:attrNameLst>
                                          <p:attrName>style.visibility</p:attrName>
                                        </p:attrNameLst>
                                      </p:cBhvr>
                                      <p:to>
                                        <p:strVal val="hidden"/>
                                      </p:to>
                                    </p:set>
                                  </p:childTnLst>
                                </p:cTn>
                              </p:par>
                            </p:childTnLst>
                          </p:cTn>
                        </p:par>
                      </p:childTnLst>
                    </p:cTn>
                  </p:par>
                  <p:par>
                    <p:cTn id="81" fill="hold" nodeType="clickPar">
                      <p:stCondLst>
                        <p:cond delay="indefinite"/>
                      </p:stCondLst>
                      <p:childTnLst>
                        <p:par>
                          <p:cTn id="82" fill="hold" nodeType="withGroup">
                            <p:stCondLst>
                              <p:cond delay="0"/>
                            </p:stCondLst>
                            <p:childTnLst>
                              <p:par>
                                <p:cTn id="83" presetID="22" presetClass="exit" presetSubtype="2" fill="hold" nodeType="clickEffect">
                                  <p:stCondLst>
                                    <p:cond delay="0"/>
                                  </p:stCondLst>
                                  <p:childTnLst>
                                    <p:animEffect transition="out" filter="wipe(right)">
                                      <p:cBhvr>
                                        <p:cTn id="84" dur="500"/>
                                        <p:tgtEl>
                                          <p:spTgt spid="17"/>
                                        </p:tgtEl>
                                      </p:cBhvr>
                                    </p:animEffect>
                                    <p:set>
                                      <p:cBhvr>
                                        <p:cTn id="85" dur="1" fill="hold">
                                          <p:stCondLst>
                                            <p:cond delay="4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48"/>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p:cNvSpPr>
          <p:nvPr/>
        </p:nvSpPr>
        <p:spPr bwMode="auto">
          <a:xfrm>
            <a:off x="457200" y="546100"/>
            <a:ext cx="8220075" cy="7477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a:solidFill>
                  <a:srgbClr val="1C1C1C"/>
                </a:solidFill>
                <a:latin typeface="Sassoon Infant Md" pitchFamily="50" charset="0"/>
              </a:rPr>
              <a:t>Beginning Your Letter</a:t>
            </a:r>
          </a:p>
        </p:txBody>
      </p:sp>
      <p:sp>
        <p:nvSpPr>
          <p:cNvPr id="16" name="Rounded Rectangle 15">
            <a:extLst>
              <a:ext uri="{FF2B5EF4-FFF2-40B4-BE49-F238E27FC236}">
                <a16:creationId xmlns:a16="http://schemas.microsoft.com/office/drawing/2014/main" id="{725BDD5B-7DBB-4AC1-8678-C1AACA62F01C}"/>
              </a:ext>
            </a:extLst>
          </p:cNvPr>
          <p:cNvSpPr/>
          <p:nvPr/>
        </p:nvSpPr>
        <p:spPr>
          <a:xfrm>
            <a:off x="4751388" y="3298825"/>
            <a:ext cx="3171825" cy="2579688"/>
          </a:xfrm>
          <a:prstGeom prst="roundRect">
            <a:avLst>
              <a:gd name="adj" fmla="val 8001"/>
            </a:avLst>
          </a:prstGeom>
          <a:solidFill>
            <a:srgbClr val="FFD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TextBox 10"/>
          <p:cNvSpPr txBox="1">
            <a:spLocks noChangeArrowheads="1"/>
          </p:cNvSpPr>
          <p:nvPr/>
        </p:nvSpPr>
        <p:spPr bwMode="auto">
          <a:xfrm>
            <a:off x="4768850" y="3457575"/>
            <a:ext cx="3138488"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a:t>If you know the name of the person you are writing to, then you must begin the letter with Mr, Mrs or Ms along with </a:t>
            </a:r>
          </a:p>
          <a:p>
            <a:pPr algn="ctr" eaLnBrk="1" hangingPunct="1"/>
            <a:r>
              <a:rPr lang="en-GB" altLang="en-US"/>
              <a:t>their surname:</a:t>
            </a:r>
          </a:p>
        </p:txBody>
      </p:sp>
      <p:sp>
        <p:nvSpPr>
          <p:cNvPr id="21" name="TextBox 20"/>
          <p:cNvSpPr txBox="1">
            <a:spLocks noChangeArrowheads="1"/>
          </p:cNvSpPr>
          <p:nvPr/>
        </p:nvSpPr>
        <p:spPr bwMode="auto">
          <a:xfrm>
            <a:off x="4826000" y="5178425"/>
            <a:ext cx="3024188" cy="401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sz="2000" b="1">
                <a:latin typeface="JoinedCursive1" pitchFamily="2" charset="0"/>
              </a:rPr>
              <a:t>Dear Mr Smith,</a:t>
            </a:r>
          </a:p>
        </p:txBody>
      </p:sp>
      <p:sp>
        <p:nvSpPr>
          <p:cNvPr id="14" name="Rounded Rectangle 13">
            <a:extLst>
              <a:ext uri="{FF2B5EF4-FFF2-40B4-BE49-F238E27FC236}">
                <a16:creationId xmlns:a16="http://schemas.microsoft.com/office/drawing/2014/main" id="{CEDDEDF2-FA8E-4EFB-8431-7F189F4D9A2E}"/>
              </a:ext>
            </a:extLst>
          </p:cNvPr>
          <p:cNvSpPr/>
          <p:nvPr/>
        </p:nvSpPr>
        <p:spPr>
          <a:xfrm>
            <a:off x="1211263" y="3298825"/>
            <a:ext cx="3171825" cy="2579688"/>
          </a:xfrm>
          <a:prstGeom prst="roundRect">
            <a:avLst>
              <a:gd name="adj" fmla="val 8001"/>
            </a:avLst>
          </a:prstGeom>
          <a:solidFill>
            <a:srgbClr val="FFD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 name="TextBox 9"/>
          <p:cNvSpPr txBox="1">
            <a:spLocks noChangeArrowheads="1"/>
          </p:cNvSpPr>
          <p:nvPr/>
        </p:nvSpPr>
        <p:spPr bwMode="auto">
          <a:xfrm>
            <a:off x="1227138" y="3735388"/>
            <a:ext cx="313848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a:t>If you don’t know who to address your letter to, then you must begin the letter with: </a:t>
            </a:r>
          </a:p>
        </p:txBody>
      </p:sp>
      <p:sp>
        <p:nvSpPr>
          <p:cNvPr id="22" name="TextBox 21"/>
          <p:cNvSpPr txBox="1">
            <a:spLocks noChangeArrowheads="1"/>
          </p:cNvSpPr>
          <p:nvPr/>
        </p:nvSpPr>
        <p:spPr bwMode="auto">
          <a:xfrm>
            <a:off x="1227138" y="5178425"/>
            <a:ext cx="31384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b="1">
                <a:latin typeface="JoinedCursive1" pitchFamily="2" charset="0"/>
              </a:rPr>
              <a:t>Dear Sir or Madam,</a:t>
            </a:r>
          </a:p>
        </p:txBody>
      </p:sp>
      <p:pic>
        <p:nvPicPr>
          <p:cNvPr id="26" name="Picture 25">
            <a:extLst>
              <a:ext uri="{FF2B5EF4-FFF2-40B4-BE49-F238E27FC236}">
                <a16:creationId xmlns:a16="http://schemas.microsoft.com/office/drawing/2014/main" id="{71D05A92-F89B-4B98-A9B8-E2901994BA62}"/>
              </a:ext>
            </a:extLst>
          </p:cNvPr>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5442656" y="1390345"/>
            <a:ext cx="1790188" cy="1800217"/>
          </a:xfrm>
          <a:prstGeom prst="rect">
            <a:avLst/>
          </a:prstGeom>
        </p:spPr>
      </p:pic>
      <p:pic>
        <p:nvPicPr>
          <p:cNvPr id="27" name="Picture 26">
            <a:extLst>
              <a:ext uri="{FF2B5EF4-FFF2-40B4-BE49-F238E27FC236}">
                <a16:creationId xmlns:a16="http://schemas.microsoft.com/office/drawing/2014/main" id="{261F0BFD-5619-4E25-B219-59F3BC982A09}"/>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899120" y="1395359"/>
            <a:ext cx="1795203" cy="17952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1000"/>
                                        <p:tgtEl>
                                          <p:spTgt spid="22"/>
                                        </p:tgtEl>
                                      </p:cBhvr>
                                    </p:animEffect>
                                  </p:childTnLst>
                                </p:cTn>
                              </p:par>
                            </p:childTnLst>
                          </p:cTn>
                        </p:par>
                        <p:par>
                          <p:cTn id="11" fill="hold" nodeType="afterGroup">
                            <p:stCondLst>
                              <p:cond delay="1000"/>
                            </p:stCondLst>
                            <p:childTnLst>
                              <p:par>
                                <p:cTn id="12" presetID="26" presetClass="emph" presetSubtype="0" fill="hold" grpId="1" nodeType="afterEffect">
                                  <p:stCondLst>
                                    <p:cond delay="0"/>
                                  </p:stCondLst>
                                  <p:childTnLst>
                                    <p:animEffect transition="out" filter="fade">
                                      <p:cBhvr>
                                        <p:cTn id="13" dur="1250" tmFilter="0, 0; .2, .5; .8, .5; 1, 0"/>
                                        <p:tgtEl>
                                          <p:spTgt spid="22"/>
                                        </p:tgtEl>
                                      </p:cBhvr>
                                    </p:animEffect>
                                    <p:animScale>
                                      <p:cBhvr>
                                        <p:cTn id="14" dur="625" autoRev="1" fill="hold"/>
                                        <p:tgtEl>
                                          <p:spTgt spid="22"/>
                                        </p:tgtEl>
                                      </p:cBhvr>
                                      <p:by x="105000" y="105000"/>
                                    </p:animScale>
                                  </p:childTnLst>
                                </p:cTn>
                              </p:par>
                            </p:childTnLst>
                          </p:cTn>
                        </p:par>
                        <p:par>
                          <p:cTn id="15" fill="hold" nodeType="afterGroup">
                            <p:stCondLst>
                              <p:cond delay="2250"/>
                            </p:stCondLst>
                            <p:childTnLst>
                              <p:par>
                                <p:cTn id="16" presetID="10" presetClass="entr" presetSubtype="0" fill="hold" grpId="0" nodeType="afterEffect">
                                  <p:stCondLst>
                                    <p:cond delay="125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childTnLst>
                                </p:cTn>
                              </p:par>
                              <p:par>
                                <p:cTn id="19" presetID="10" presetClass="entr" presetSubtype="0" fill="hold" grpId="0" nodeType="withEffect">
                                  <p:stCondLst>
                                    <p:cond delay="125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childTnLst>
                                </p:cTn>
                              </p:par>
                            </p:childTnLst>
                          </p:cTn>
                        </p:par>
                        <p:par>
                          <p:cTn id="22" fill="hold" nodeType="afterGroup">
                            <p:stCondLst>
                              <p:cond delay="4500"/>
                            </p:stCondLst>
                            <p:childTnLst>
                              <p:par>
                                <p:cTn id="23" presetID="26" presetClass="emph" presetSubtype="0" fill="hold" grpId="1" nodeType="afterEffect">
                                  <p:stCondLst>
                                    <p:cond delay="0"/>
                                  </p:stCondLst>
                                  <p:childTnLst>
                                    <p:animEffect transition="out" filter="fade">
                                      <p:cBhvr>
                                        <p:cTn id="24" dur="1250" tmFilter="0, 0; .2, .5; .8, .5; 1, 0"/>
                                        <p:tgtEl>
                                          <p:spTgt spid="21"/>
                                        </p:tgtEl>
                                      </p:cBhvr>
                                    </p:animEffect>
                                    <p:animScale>
                                      <p:cBhvr>
                                        <p:cTn id="25" dur="625" autoRev="1" fill="hold"/>
                                        <p:tgtEl>
                                          <p:spTgt spid="2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21" grpId="0"/>
      <p:bldP spid="21" grpId="1"/>
      <p:bldP spid="10" grpId="0"/>
      <p:bldP spid="22" grpId="0"/>
      <p:bldP spid="2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p:cNvSpPr>
          <p:nvPr/>
        </p:nvSpPr>
        <p:spPr bwMode="auto">
          <a:xfrm>
            <a:off x="457200" y="546100"/>
            <a:ext cx="8220075" cy="7477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lnSpc>
                <a:spcPct val="90000"/>
              </a:lnSpc>
            </a:pPr>
            <a:r>
              <a:rPr lang="en-GB" altLang="en-US" sz="4000">
                <a:solidFill>
                  <a:srgbClr val="1C1C1C"/>
                </a:solidFill>
                <a:latin typeface="Sassoon Infant Md" pitchFamily="50" charset="0"/>
              </a:rPr>
              <a:t>Ending Your Letter</a:t>
            </a:r>
          </a:p>
        </p:txBody>
      </p:sp>
      <p:sp>
        <p:nvSpPr>
          <p:cNvPr id="14" name="Rounded Rectangle 13">
            <a:extLst>
              <a:ext uri="{FF2B5EF4-FFF2-40B4-BE49-F238E27FC236}">
                <a16:creationId xmlns:a16="http://schemas.microsoft.com/office/drawing/2014/main" id="{25D95518-5EDE-4F4B-8D0B-60BE861DDB58}"/>
              </a:ext>
            </a:extLst>
          </p:cNvPr>
          <p:cNvSpPr/>
          <p:nvPr/>
        </p:nvSpPr>
        <p:spPr>
          <a:xfrm>
            <a:off x="4751388" y="3298825"/>
            <a:ext cx="3171825" cy="2579688"/>
          </a:xfrm>
          <a:prstGeom prst="roundRect">
            <a:avLst>
              <a:gd name="adj" fmla="val 8001"/>
            </a:avLst>
          </a:prstGeom>
          <a:solidFill>
            <a:srgbClr val="FFD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5" name="TextBox 14"/>
          <p:cNvSpPr txBox="1">
            <a:spLocks noChangeArrowheads="1"/>
          </p:cNvSpPr>
          <p:nvPr/>
        </p:nvSpPr>
        <p:spPr bwMode="auto">
          <a:xfrm>
            <a:off x="4826000" y="3457575"/>
            <a:ext cx="2998788"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a:t>If you know the name of the person you are writing to, then you must end the letter with: </a:t>
            </a:r>
          </a:p>
        </p:txBody>
      </p:sp>
      <p:sp>
        <p:nvSpPr>
          <p:cNvPr id="13" name="TextBox 12"/>
          <p:cNvSpPr txBox="1">
            <a:spLocks noChangeArrowheads="1"/>
          </p:cNvSpPr>
          <p:nvPr/>
        </p:nvSpPr>
        <p:spPr bwMode="auto">
          <a:xfrm>
            <a:off x="4826000" y="4873625"/>
            <a:ext cx="302418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lnSpc>
                <a:spcPct val="150000"/>
              </a:lnSpc>
            </a:pPr>
            <a:r>
              <a:rPr lang="en-GB" altLang="en-US" sz="2000" b="1">
                <a:latin typeface="JoinedCursive1" pitchFamily="2" charset="0"/>
              </a:rPr>
              <a:t>Yours sincerely,</a:t>
            </a:r>
          </a:p>
          <a:p>
            <a:pPr algn="ctr" eaLnBrk="1" hangingPunct="1">
              <a:lnSpc>
                <a:spcPct val="150000"/>
              </a:lnSpc>
            </a:pPr>
            <a:r>
              <a:rPr lang="en-GB" altLang="en-US" sz="2000" b="1">
                <a:latin typeface="JoinedCursive1" pitchFamily="2" charset="0"/>
              </a:rPr>
              <a:t>(YOUR NAME)</a:t>
            </a:r>
          </a:p>
        </p:txBody>
      </p:sp>
      <p:sp>
        <p:nvSpPr>
          <p:cNvPr id="10" name="Rounded Rectangle 9">
            <a:extLst>
              <a:ext uri="{FF2B5EF4-FFF2-40B4-BE49-F238E27FC236}">
                <a16:creationId xmlns:a16="http://schemas.microsoft.com/office/drawing/2014/main" id="{1872B4D3-8165-4CCA-8E50-4D74DA7E1688}"/>
              </a:ext>
            </a:extLst>
          </p:cNvPr>
          <p:cNvSpPr/>
          <p:nvPr/>
        </p:nvSpPr>
        <p:spPr>
          <a:xfrm>
            <a:off x="1211263" y="3298825"/>
            <a:ext cx="3171825" cy="2579688"/>
          </a:xfrm>
          <a:prstGeom prst="roundRect">
            <a:avLst>
              <a:gd name="adj" fmla="val 8001"/>
            </a:avLst>
          </a:prstGeom>
          <a:solidFill>
            <a:srgbClr val="FFDA7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1" name="TextBox 10"/>
          <p:cNvSpPr txBox="1">
            <a:spLocks noChangeArrowheads="1"/>
          </p:cNvSpPr>
          <p:nvPr/>
        </p:nvSpPr>
        <p:spPr bwMode="auto">
          <a:xfrm>
            <a:off x="1227138" y="3735388"/>
            <a:ext cx="3138487"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r>
              <a:rPr lang="en-GB" altLang="en-US"/>
              <a:t>If you don’t know who to address your letter to, then you must end the letter with: </a:t>
            </a:r>
          </a:p>
        </p:txBody>
      </p:sp>
      <p:sp>
        <p:nvSpPr>
          <p:cNvPr id="9" name="TextBox 8"/>
          <p:cNvSpPr txBox="1">
            <a:spLocks noChangeArrowheads="1"/>
          </p:cNvSpPr>
          <p:nvPr/>
        </p:nvSpPr>
        <p:spPr bwMode="auto">
          <a:xfrm>
            <a:off x="1227138" y="4873625"/>
            <a:ext cx="3138487" cy="88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eaLnBrk="0" fontAlgn="base" hangingPunct="0">
              <a:spcBef>
                <a:spcPct val="0"/>
              </a:spcBef>
              <a:spcAft>
                <a:spcPct val="0"/>
              </a:spcAft>
              <a:defRPr>
                <a:solidFill>
                  <a:schemeClr val="tx1"/>
                </a:solidFill>
                <a:latin typeface="Sassoon Infant Rg" pitchFamily="50" charset="0"/>
              </a:defRPr>
            </a:lvl6pPr>
            <a:lvl7pPr marL="2971800" indent="-228600" eaLnBrk="0" fontAlgn="base" hangingPunct="0">
              <a:spcBef>
                <a:spcPct val="0"/>
              </a:spcBef>
              <a:spcAft>
                <a:spcPct val="0"/>
              </a:spcAft>
              <a:defRPr>
                <a:solidFill>
                  <a:schemeClr val="tx1"/>
                </a:solidFill>
                <a:latin typeface="Sassoon Infant Rg" pitchFamily="50" charset="0"/>
              </a:defRPr>
            </a:lvl7pPr>
            <a:lvl8pPr marL="3429000" indent="-228600" eaLnBrk="0" fontAlgn="base" hangingPunct="0">
              <a:spcBef>
                <a:spcPct val="0"/>
              </a:spcBef>
              <a:spcAft>
                <a:spcPct val="0"/>
              </a:spcAft>
              <a:defRPr>
                <a:solidFill>
                  <a:schemeClr val="tx1"/>
                </a:solidFill>
                <a:latin typeface="Sassoon Infant Rg" pitchFamily="50" charset="0"/>
              </a:defRPr>
            </a:lvl8pPr>
            <a:lvl9pPr marL="3886200" indent="-228600" eaLnBrk="0" fontAlgn="base" hangingPunct="0">
              <a:spcBef>
                <a:spcPct val="0"/>
              </a:spcBef>
              <a:spcAft>
                <a:spcPct val="0"/>
              </a:spcAft>
              <a:defRPr>
                <a:solidFill>
                  <a:schemeClr val="tx1"/>
                </a:solidFill>
                <a:latin typeface="Sassoon Infant Rg" pitchFamily="50" charset="0"/>
              </a:defRPr>
            </a:lvl9pPr>
          </a:lstStyle>
          <a:p>
            <a:pPr algn="ctr" eaLnBrk="1" hangingPunct="1">
              <a:lnSpc>
                <a:spcPct val="150000"/>
              </a:lnSpc>
            </a:pPr>
            <a:r>
              <a:rPr lang="en-GB" altLang="en-US" b="1">
                <a:latin typeface="JoinedCursive1" pitchFamily="2" charset="0"/>
              </a:rPr>
              <a:t>Yours faithfully,</a:t>
            </a:r>
          </a:p>
          <a:p>
            <a:pPr algn="ctr" eaLnBrk="1" hangingPunct="1">
              <a:lnSpc>
                <a:spcPct val="150000"/>
              </a:lnSpc>
            </a:pPr>
            <a:r>
              <a:rPr lang="en-GB" altLang="en-US" b="1">
                <a:latin typeface="JoinedCursive1" pitchFamily="2" charset="0"/>
              </a:rPr>
              <a:t>(YOUR NAME)</a:t>
            </a:r>
          </a:p>
        </p:txBody>
      </p:sp>
      <p:pic>
        <p:nvPicPr>
          <p:cNvPr id="16" name="Picture 15">
            <a:extLst>
              <a:ext uri="{FF2B5EF4-FFF2-40B4-BE49-F238E27FC236}">
                <a16:creationId xmlns:a16="http://schemas.microsoft.com/office/drawing/2014/main" id="{B375D6F4-B9F1-4FBA-8CCF-366A621B7911}"/>
              </a:ext>
            </a:extLst>
          </p:cNvPr>
          <p:cNvPicPr>
            <a:picLocks noChangeAspect="1"/>
          </p:cNvPicPr>
          <p:nvPr/>
        </p:nvPicPr>
        <p:blipFill>
          <a:blip r:embed="rId2">
            <a:duotone>
              <a:schemeClr val="accent4">
                <a:shade val="45000"/>
                <a:satMod val="135000"/>
              </a:schemeClr>
              <a:prstClr val="white"/>
            </a:duotone>
            <a:extLst>
              <a:ext uri="{28A0092B-C50C-407E-A947-70E740481C1C}">
                <a14:useLocalDpi xmlns:a14="http://schemas.microsoft.com/office/drawing/2010/main" val="0"/>
              </a:ext>
            </a:extLst>
          </a:blip>
          <a:stretch>
            <a:fillRect/>
          </a:stretch>
        </p:blipFill>
        <p:spPr>
          <a:xfrm>
            <a:off x="5442656" y="1390345"/>
            <a:ext cx="1790188" cy="1800217"/>
          </a:xfrm>
          <a:prstGeom prst="rect">
            <a:avLst/>
          </a:prstGeom>
        </p:spPr>
      </p:pic>
      <p:pic>
        <p:nvPicPr>
          <p:cNvPr id="17" name="Picture 16">
            <a:extLst>
              <a:ext uri="{FF2B5EF4-FFF2-40B4-BE49-F238E27FC236}">
                <a16:creationId xmlns:a16="http://schemas.microsoft.com/office/drawing/2014/main" id="{D0120C66-E88A-47DA-A756-6A2F242302FE}"/>
              </a:ext>
            </a:extLst>
          </p:cNvPr>
          <p:cNvPicPr>
            <a:picLocks noChangeAspect="1"/>
          </p:cNvPicPr>
          <p:nvPr/>
        </p:nvPicPr>
        <p:blipFill>
          <a:blip r:embed="rId3">
            <a:duotone>
              <a:schemeClr val="accent1">
                <a:shade val="45000"/>
                <a:satMod val="135000"/>
              </a:schemeClr>
              <a:prstClr val="white"/>
            </a:duotone>
            <a:extLst>
              <a:ext uri="{28A0092B-C50C-407E-A947-70E740481C1C}">
                <a14:useLocalDpi xmlns:a14="http://schemas.microsoft.com/office/drawing/2010/main" val="0"/>
              </a:ext>
            </a:extLst>
          </a:blip>
          <a:stretch>
            <a:fillRect/>
          </a:stretch>
        </p:blipFill>
        <p:spPr>
          <a:xfrm>
            <a:off x="1899120" y="1395359"/>
            <a:ext cx="1795203" cy="179520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1000"/>
                                        <p:tgtEl>
                                          <p:spTgt spid="9"/>
                                        </p:tgtEl>
                                      </p:cBhvr>
                                    </p:animEffect>
                                  </p:childTnLst>
                                </p:cTn>
                              </p:par>
                            </p:childTnLst>
                          </p:cTn>
                        </p:par>
                        <p:par>
                          <p:cTn id="11" fill="hold" nodeType="afterGroup">
                            <p:stCondLst>
                              <p:cond delay="1000"/>
                            </p:stCondLst>
                            <p:childTnLst>
                              <p:par>
                                <p:cTn id="12" presetID="26" presetClass="emph" presetSubtype="0" fill="hold" grpId="1" nodeType="afterEffect">
                                  <p:stCondLst>
                                    <p:cond delay="0"/>
                                  </p:stCondLst>
                                  <p:childTnLst>
                                    <p:animEffect transition="out" filter="fade">
                                      <p:cBhvr>
                                        <p:cTn id="13" dur="1250" tmFilter="0, 0; .2, .5; .8, .5; 1, 0"/>
                                        <p:tgtEl>
                                          <p:spTgt spid="9"/>
                                        </p:tgtEl>
                                      </p:cBhvr>
                                    </p:animEffect>
                                    <p:animScale>
                                      <p:cBhvr>
                                        <p:cTn id="14" dur="625" autoRev="1" fill="hold"/>
                                        <p:tgtEl>
                                          <p:spTgt spid="9"/>
                                        </p:tgtEl>
                                      </p:cBhvr>
                                      <p:by x="105000" y="105000"/>
                                    </p:animScale>
                                  </p:childTnLst>
                                </p:cTn>
                              </p:par>
                            </p:childTnLst>
                          </p:cTn>
                        </p:par>
                        <p:par>
                          <p:cTn id="15" fill="hold" nodeType="afterGroup">
                            <p:stCondLst>
                              <p:cond delay="2250"/>
                            </p:stCondLst>
                            <p:childTnLst>
                              <p:par>
                                <p:cTn id="16" presetID="10" presetClass="entr" presetSubtype="0" fill="hold" grpId="0" nodeType="afterEffect">
                                  <p:stCondLst>
                                    <p:cond delay="125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childTnLst>
                                </p:cTn>
                              </p:par>
                              <p:par>
                                <p:cTn id="19" presetID="10" presetClass="entr" presetSubtype="0" fill="hold" grpId="0" nodeType="withEffect">
                                  <p:stCondLst>
                                    <p:cond delay="125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1000"/>
                                        <p:tgtEl>
                                          <p:spTgt spid="13"/>
                                        </p:tgtEl>
                                      </p:cBhvr>
                                    </p:animEffect>
                                  </p:childTnLst>
                                </p:cTn>
                              </p:par>
                            </p:childTnLst>
                          </p:cTn>
                        </p:par>
                        <p:par>
                          <p:cTn id="22" fill="hold" nodeType="afterGroup">
                            <p:stCondLst>
                              <p:cond delay="4500"/>
                            </p:stCondLst>
                            <p:childTnLst>
                              <p:par>
                                <p:cTn id="23" presetID="26" presetClass="emph" presetSubtype="0" fill="hold" grpId="1" nodeType="afterEffect">
                                  <p:stCondLst>
                                    <p:cond delay="0"/>
                                  </p:stCondLst>
                                  <p:childTnLst>
                                    <p:animEffect transition="out" filter="fade">
                                      <p:cBhvr>
                                        <p:cTn id="24" dur="1250" tmFilter="0, 0; .2, .5; .8, .5; 1, 0"/>
                                        <p:tgtEl>
                                          <p:spTgt spid="13"/>
                                        </p:tgtEl>
                                      </p:cBhvr>
                                    </p:animEffect>
                                    <p:animScale>
                                      <p:cBhvr>
                                        <p:cTn id="25" dur="625" autoRev="1" fill="hold"/>
                                        <p:tgtEl>
                                          <p:spTgt spid="13"/>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3" grpId="0"/>
      <p:bldP spid="13" grpId="1"/>
      <p:bldP spid="11" grpId="0"/>
      <p:bldP spid="9" grpId="0"/>
      <p:bldP spid="9" grpId="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41C8EC3ECE41145B394528D98C6E0DA" ma:contentTypeVersion="13" ma:contentTypeDescription="Create a new document." ma:contentTypeScope="" ma:versionID="73cf455b8e389ba130c0bd41f2d4ef86">
  <xsd:schema xmlns:xsd="http://www.w3.org/2001/XMLSchema" xmlns:xs="http://www.w3.org/2001/XMLSchema" xmlns:p="http://schemas.microsoft.com/office/2006/metadata/properties" xmlns:ns3="7fd6e460-b7e7-4dc0-8cf2-74cf8c75b1b3" xmlns:ns4="d95db8f1-e1cb-4420-9f59-d163227eb28d" targetNamespace="http://schemas.microsoft.com/office/2006/metadata/properties" ma:root="true" ma:fieldsID="adab954bfff3b1fa9036473221ebe858" ns3:_="" ns4:_="">
    <xsd:import namespace="7fd6e460-b7e7-4dc0-8cf2-74cf8c75b1b3"/>
    <xsd:import namespace="d95db8f1-e1cb-4420-9f59-d163227eb28d"/>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AutoKeyPoints" minOccurs="0"/>
                <xsd:element ref="ns3:MediaServiceKeyPoints" minOccurs="0"/>
                <xsd:element ref="ns3:MediaServiceAutoTags" minOccurs="0"/>
                <xsd:element ref="ns3:MediaServiceGenerationTime" minOccurs="0"/>
                <xsd:element ref="ns3:MediaServiceEventHashCode" minOccurs="0"/>
                <xsd:element ref="ns3:MediaServiceOCR" minOccurs="0"/>
                <xsd:element ref="ns3:MediaServiceDateTaken"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d6e460-b7e7-4dc0-8cf2-74cf8c75b1b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DateTaken" ma:index="19" nillable="true" ma:displayName="MediaServiceDateTaken" ma:hidden="true" ma:internalName="MediaServiceDateTaken"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95db8f1-e1cb-4420-9f59-d163227eb28d"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D606C6C-54D6-4018-99C1-0884536357B7}">
  <ds:schemaRefs>
    <ds:schemaRef ds:uri="http://schemas.microsoft.com/sharepoint/v3/contenttype/forms"/>
  </ds:schemaRefs>
</ds:datastoreItem>
</file>

<file path=customXml/itemProps2.xml><?xml version="1.0" encoding="utf-8"?>
<ds:datastoreItem xmlns:ds="http://schemas.openxmlformats.org/officeDocument/2006/customXml" ds:itemID="{7E50DE18-BFCD-4A36-A619-1123516D3F3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fd6e460-b7e7-4dc0-8cf2-74cf8c75b1b3"/>
    <ds:schemaRef ds:uri="d95db8f1-e1cb-4420-9f59-d163227eb2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014E8BE-B5D9-469A-BA00-B520D02FE203}">
  <ds:schemaRefs>
    <ds:schemaRef ds:uri="http://purl.org/dc/terms/"/>
    <ds:schemaRef ds:uri="http://schemas.openxmlformats.org/package/2006/metadata/core-properties"/>
    <ds:schemaRef ds:uri="http://purl.org/dc/dcmitype/"/>
    <ds:schemaRef ds:uri="d95db8f1-e1cb-4420-9f59-d163227eb28d"/>
    <ds:schemaRef ds:uri="7fd6e460-b7e7-4dc0-8cf2-74cf8c75b1b3"/>
    <ds:schemaRef ds:uri="http://purl.org/dc/elements/1.1/"/>
    <ds:schemaRef ds:uri="http://schemas.microsoft.com/office/2006/metadata/properties"/>
    <ds:schemaRef ds:uri="http://schemas.microsoft.com/office/2006/documentManagement/types"/>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1443</TotalTime>
  <Words>211</Words>
  <Application>Microsoft Office PowerPoint</Application>
  <PresentationFormat>On-screen Show (4:3)</PresentationFormat>
  <Paragraphs>43</Paragraphs>
  <Slides>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7</vt:i4>
      </vt:variant>
    </vt:vector>
  </HeadingPairs>
  <TitlesOfParts>
    <vt:vector size="14" baseType="lpstr">
      <vt:lpstr>ChunkFive Roman</vt:lpstr>
      <vt:lpstr>JoinedCursive1</vt:lpstr>
      <vt:lpstr>Sassoon Infant Md</vt:lpstr>
      <vt:lpstr>Arial</vt:lpstr>
      <vt:lpstr>Sassoon Infant Rg</vt:lpstr>
      <vt:lpstr>Calibri</vt:lpstr>
      <vt:lpstr>Office Theme</vt:lpstr>
      <vt:lpstr>PowerPoint Presentation</vt:lpstr>
      <vt:lpstr>PowerPoint Presentation</vt:lpstr>
      <vt:lpstr>Layout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133</cp:revision>
  <dcterms:created xsi:type="dcterms:W3CDTF">2014-10-01T16:09:27Z</dcterms:created>
  <dcterms:modified xsi:type="dcterms:W3CDTF">2021-01-11T12:42:14Z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0x010100F41C8EC3ECE41145B394528D98C6E0DA</vt:lpwstr>
  </property>
</Properties>
</file>