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55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855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675406C-6608-4B35-B199-434D5CA70209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2FEB0A-DB38-41B1-9567-E15036E8A2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EBF866E-94DA-4706-8BEA-BD9FA8FB1DA0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FA7994C-93E3-44AA-86E7-D4B38C27558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3884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AF8F8D8-AF0A-41B4-87C1-B88397E79F0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3631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7EB7759-BCB6-4647-A9BC-6F6469CCD65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0757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56CCABC3-88E8-4A0A-B047-90726FE6E729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A94DF16D-28B4-4F3B-A48A-EF0B9792C46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6D5124D-AAAF-4F14-8DCD-A2920125C16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8B4E3CD-E749-4FCC-980B-8FAFC859AD5D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FADB19B-33BC-4CEC-8455-513D17DD247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019976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8259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233738"/>
            <a:ext cx="1651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577975"/>
            <a:ext cx="9683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370138"/>
            <a:ext cx="1682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D18B08B-E045-4A60-946D-8930CA1D75F6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4513515-D70F-43AF-804E-A5BF2B4373C6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28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5" y="2973388"/>
            <a:ext cx="676275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drum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4378325"/>
            <a:ext cx="1293812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10">
            <a:extLst>
              <a:ext uri="{FF2B5EF4-FFF2-40B4-BE49-F238E27FC236}">
                <a16:creationId xmlns:a16="http://schemas.microsoft.com/office/drawing/2014/main" id="{D54F9001-F3F3-43E0-AC56-58910862D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3475" y="5229225"/>
            <a:ext cx="24828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0" dirty="0">
                <a:latin typeface="+mn-lt"/>
              </a:rPr>
              <a:t>Drums</a:t>
            </a:r>
            <a:r>
              <a:rPr lang="en-GB" altLang="en-US" sz="1800" dirty="0">
                <a:latin typeface="+mn-lt"/>
              </a:rPr>
              <a:t> </a:t>
            </a:r>
          </a:p>
        </p:txBody>
      </p:sp>
      <p:sp>
        <p:nvSpPr>
          <p:cNvPr id="32" name="text 1">
            <a:extLst>
              <a:ext uri="{FF2B5EF4-FFF2-40B4-BE49-F238E27FC236}">
                <a16:creationId xmlns:a16="http://schemas.microsoft.com/office/drawing/2014/main" id="{01D31CDF-9238-41E7-99AF-A54986C7D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0688" y="1414463"/>
            <a:ext cx="4198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big</a:t>
            </a:r>
          </a:p>
        </p:txBody>
      </p:sp>
      <p:sp>
        <p:nvSpPr>
          <p:cNvPr id="33" name="text 3">
            <a:extLst>
              <a:ext uri="{FF2B5EF4-FFF2-40B4-BE49-F238E27FC236}">
                <a16:creationId xmlns:a16="http://schemas.microsoft.com/office/drawing/2014/main" id="{B5D9BA6A-48DA-4D50-A74A-24FF6CCCF2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0688" y="2943225"/>
            <a:ext cx="419735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hit with a stick</a:t>
            </a:r>
          </a:p>
        </p:txBody>
      </p:sp>
      <p:sp>
        <p:nvSpPr>
          <p:cNvPr id="34" name="text 2">
            <a:extLst>
              <a:ext uri="{FF2B5EF4-FFF2-40B4-BE49-F238E27FC236}">
                <a16:creationId xmlns:a16="http://schemas.microsoft.com/office/drawing/2014/main" id="{9887742A-3CE3-4D9E-99F5-AC19025CDD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0688" y="2151063"/>
            <a:ext cx="4198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round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A2D24C8-1D1B-4F4D-A97C-AAD4C8B41999}"/>
              </a:ext>
            </a:extLst>
          </p:cNvPr>
          <p:cNvSpPr txBox="1"/>
          <p:nvPr/>
        </p:nvSpPr>
        <p:spPr>
          <a:xfrm>
            <a:off x="3335338" y="3527425"/>
            <a:ext cx="2473325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9230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2127250"/>
            <a:ext cx="6540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1377950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2622550" y="4110038"/>
            <a:ext cx="3898900" cy="1990725"/>
            <a:chOff x="-914545" y="4212795"/>
            <a:chExt cx="3897458" cy="1990424"/>
          </a:xfrm>
        </p:grpSpPr>
        <p:pic>
          <p:nvPicPr>
            <p:cNvPr id="9234" name="Picture 39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3107E7AC-AC8F-4125-8067-1A5D9D266B29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108325"/>
            <a:ext cx="1651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52563"/>
            <a:ext cx="9683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44725"/>
            <a:ext cx="16827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6155851-8C83-4090-83A0-AC587FBAF1D0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355417-3E43-4E3E-BE0C-E6CC85F0DE12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7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2841625"/>
            <a:ext cx="669925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0">
            <a:extLst>
              <a:ext uri="{FF2B5EF4-FFF2-40B4-BE49-F238E27FC236}">
                <a16:creationId xmlns:a16="http://schemas.microsoft.com/office/drawing/2014/main" id="{F34FCE15-12A9-41CC-97F6-77995748B3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4388" y="5157788"/>
            <a:ext cx="2843212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0" dirty="0">
                <a:latin typeface="+mn-lt"/>
              </a:rPr>
              <a:t>Maracas</a:t>
            </a:r>
            <a:r>
              <a:rPr lang="en-GB" altLang="en-US" sz="1800" dirty="0">
                <a:latin typeface="+mn-lt"/>
              </a:rPr>
              <a:t> </a:t>
            </a: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5EAC3001-7E99-432C-9F2D-20EC2194A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1411288"/>
            <a:ext cx="4198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a pair</a:t>
            </a: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6E2EAA6F-9A31-4BA4-A789-5AC67BD7F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2940050"/>
            <a:ext cx="419735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colourful</a:t>
            </a: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382BE0A4-74E6-4A83-9681-6C94A462F2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2147888"/>
            <a:ext cx="4198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shaken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8D8D54-3B5B-4A4D-8E51-227DEF29AEE1}"/>
              </a:ext>
            </a:extLst>
          </p:cNvPr>
          <p:cNvSpPr txBox="1"/>
          <p:nvPr/>
        </p:nvSpPr>
        <p:spPr>
          <a:xfrm>
            <a:off x="3540125" y="3575050"/>
            <a:ext cx="2471738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1025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2001838"/>
            <a:ext cx="6540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1252538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763" y="4230688"/>
            <a:ext cx="86995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622550" y="4081463"/>
            <a:ext cx="3898900" cy="1990725"/>
            <a:chOff x="-914545" y="4212795"/>
            <a:chExt cx="3897458" cy="1990424"/>
          </a:xfrm>
        </p:grpSpPr>
        <p:pic>
          <p:nvPicPr>
            <p:cNvPr id="10258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DE278EB-7632-47DC-A903-9C02924ACB80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151188"/>
            <a:ext cx="1651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95425"/>
            <a:ext cx="9683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87588"/>
            <a:ext cx="1682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07F3A95-4D67-4EB6-95B5-08E9C67A7364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2E0DB2-9827-434C-BF54-7BF51492D356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7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884488"/>
            <a:ext cx="6604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0">
            <a:extLst>
              <a:ext uri="{FF2B5EF4-FFF2-40B4-BE49-F238E27FC236}">
                <a16:creationId xmlns:a16="http://schemas.microsoft.com/office/drawing/2014/main" id="{F74E2E45-A001-4652-9417-F7AEBFBAA5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4388" y="5157788"/>
            <a:ext cx="2843212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0" dirty="0">
                <a:latin typeface="+mn-lt"/>
              </a:rPr>
              <a:t>Guitar </a:t>
            </a:r>
            <a:r>
              <a:rPr lang="en-GB" altLang="en-US" sz="1800" dirty="0">
                <a:latin typeface="+mn-lt"/>
              </a:rPr>
              <a:t> </a:t>
            </a: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833F8677-0FC4-4765-96A3-1192C8015C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1454150"/>
            <a:ext cx="41989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strummed</a:t>
            </a: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4B83A12D-C3C7-4B09-8867-C31D49312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2982913"/>
            <a:ext cx="5976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an instrument with strings</a:t>
            </a: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B4F0BE55-0267-4056-B0D6-8CFEF16DA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2190750"/>
            <a:ext cx="41989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played with two hands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85B307-CD7E-4C3C-95B9-34BBD2D5631E}"/>
              </a:ext>
            </a:extLst>
          </p:cNvPr>
          <p:cNvSpPr txBox="1"/>
          <p:nvPr/>
        </p:nvSpPr>
        <p:spPr>
          <a:xfrm>
            <a:off x="3354388" y="3505200"/>
            <a:ext cx="2471737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11277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2044700"/>
            <a:ext cx="6540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1295400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513263"/>
            <a:ext cx="1489075" cy="89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622550" y="4102100"/>
            <a:ext cx="3898900" cy="1990725"/>
            <a:chOff x="-914545" y="4212795"/>
            <a:chExt cx="3897458" cy="1990424"/>
          </a:xfrm>
        </p:grpSpPr>
        <p:pic>
          <p:nvPicPr>
            <p:cNvPr id="11282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7041700-63AD-498A-AB36-B3938E47A757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813" y="3136900"/>
            <a:ext cx="1651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0" y="1481138"/>
            <a:ext cx="9683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813" y="2273300"/>
            <a:ext cx="16827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F90DF90-9C45-41DD-ABBA-B1DFD6EA6D11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3E3204-5024-4D92-A428-039CE98336D0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7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870200"/>
            <a:ext cx="674688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0">
            <a:extLst>
              <a:ext uri="{FF2B5EF4-FFF2-40B4-BE49-F238E27FC236}">
                <a16:creationId xmlns:a16="http://schemas.microsoft.com/office/drawing/2014/main" id="{296E61FD-DA37-4495-940F-0118DD1FE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9213" y="5157788"/>
            <a:ext cx="2008187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0">
                <a:latin typeface="+mn-lt"/>
              </a:rPr>
              <a:t>Violin </a:t>
            </a:r>
            <a:r>
              <a:rPr lang="en-GB" altLang="en-US" sz="1800">
                <a:latin typeface="+mn-lt"/>
              </a:rPr>
              <a:t> </a:t>
            </a: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21BD4285-2A79-4FF3-8835-384D935AA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1439863"/>
            <a:ext cx="4198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played on the shoulder</a:t>
            </a: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8EE05B52-D9D0-446D-8832-7D7C8985E6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2947988"/>
            <a:ext cx="5976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played with two hands</a:t>
            </a: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72060EE2-D22A-4A06-A0DF-044680DFF0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2176463"/>
            <a:ext cx="542290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an instrument with strings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957A3B-669A-426B-9FB5-A139CA736666}"/>
              </a:ext>
            </a:extLst>
          </p:cNvPr>
          <p:cNvSpPr txBox="1"/>
          <p:nvPr/>
        </p:nvSpPr>
        <p:spPr>
          <a:xfrm>
            <a:off x="3341688" y="3529013"/>
            <a:ext cx="2471737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12301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2030413"/>
            <a:ext cx="6540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281113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4300">
            <a:off x="4016375" y="4368800"/>
            <a:ext cx="134302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617788" y="4081463"/>
            <a:ext cx="3898900" cy="1990725"/>
            <a:chOff x="-914545" y="4212795"/>
            <a:chExt cx="3897458" cy="1990424"/>
          </a:xfrm>
        </p:grpSpPr>
        <p:pic>
          <p:nvPicPr>
            <p:cNvPr id="12306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97ADD7B-5E03-4DDE-B073-2E367BF6DEF9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3130550"/>
            <a:ext cx="1651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313" y="1474788"/>
            <a:ext cx="968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2266950"/>
            <a:ext cx="16827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1E1ACF2-8BF2-464F-8795-521E374E3F43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D7E840-F2A6-40AF-A8D1-D5012717BD25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7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2863850"/>
            <a:ext cx="6540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0">
            <a:extLst>
              <a:ext uri="{FF2B5EF4-FFF2-40B4-BE49-F238E27FC236}">
                <a16:creationId xmlns:a16="http://schemas.microsoft.com/office/drawing/2014/main" id="{B9398C16-1ADC-4682-8928-45817CA234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5157788"/>
            <a:ext cx="2586037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0">
                <a:latin typeface="+mn-lt"/>
              </a:rPr>
              <a:t>Triangle  </a:t>
            </a:r>
            <a:r>
              <a:rPr lang="en-GB" altLang="en-US" sz="1800">
                <a:latin typeface="+mn-lt"/>
              </a:rPr>
              <a:t> </a:t>
            </a: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CD52B28C-D340-433F-80F2-A41AA53CC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1433513"/>
            <a:ext cx="4198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made of metal</a:t>
            </a: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9578A20A-FF46-456E-9F09-1FB5F6463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2941638"/>
            <a:ext cx="5976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hit with a metal stick</a:t>
            </a: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D233507B-314A-4EDB-93C0-9F8CAAC78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2170113"/>
            <a:ext cx="542290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small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BD0637-B437-46EA-A187-1B7E8C4DD7FF}"/>
              </a:ext>
            </a:extLst>
          </p:cNvPr>
          <p:cNvSpPr txBox="1"/>
          <p:nvPr/>
        </p:nvSpPr>
        <p:spPr>
          <a:xfrm>
            <a:off x="3341688" y="3597275"/>
            <a:ext cx="2471737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13325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2024063"/>
            <a:ext cx="6540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25" y="1274763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788" y="4486275"/>
            <a:ext cx="5302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622550" y="4162425"/>
            <a:ext cx="3898900" cy="1990725"/>
            <a:chOff x="-914545" y="4212795"/>
            <a:chExt cx="3897458" cy="1990424"/>
          </a:xfrm>
        </p:grpSpPr>
        <p:pic>
          <p:nvPicPr>
            <p:cNvPr id="13330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10F262B-2A7E-4944-8242-D454C565D607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3157538"/>
            <a:ext cx="1651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313" y="1501775"/>
            <a:ext cx="968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2293938"/>
            <a:ext cx="1682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6E83284-D79E-47A8-8FC6-4ACDD4671CF1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9EE099-7455-4ACE-A1D0-9F462DC616A0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7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2890838"/>
            <a:ext cx="60642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0">
            <a:extLst>
              <a:ext uri="{FF2B5EF4-FFF2-40B4-BE49-F238E27FC236}">
                <a16:creationId xmlns:a16="http://schemas.microsoft.com/office/drawing/2014/main" id="{00C6C0BF-F0CE-4274-ABFE-41DDB08B5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5157788"/>
            <a:ext cx="272732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0" dirty="0">
                <a:latin typeface="+mn-lt"/>
              </a:rPr>
              <a:t>Cymbals </a:t>
            </a:r>
            <a:endParaRPr lang="en-GB" altLang="en-US" sz="1800" dirty="0">
              <a:latin typeface="+mn-lt"/>
            </a:endParaRP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979CD6D5-1E2A-4BAA-90AE-567D7F07AB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1460500"/>
            <a:ext cx="41989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round</a:t>
            </a: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F8BF609B-4422-4260-BE00-A7F2D8E4E5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2874963"/>
            <a:ext cx="5976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very loud</a:t>
            </a: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7F3F2E88-68DD-4550-90A6-68204E4877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2197100"/>
            <a:ext cx="54229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hit together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B276FA-9EFB-4471-8460-C4544A507046}"/>
              </a:ext>
            </a:extLst>
          </p:cNvPr>
          <p:cNvSpPr txBox="1"/>
          <p:nvPr/>
        </p:nvSpPr>
        <p:spPr>
          <a:xfrm>
            <a:off x="3341688" y="3597275"/>
            <a:ext cx="2471737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14349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2051050"/>
            <a:ext cx="6540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25" y="1301750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2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476750"/>
            <a:ext cx="969963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622550" y="4162425"/>
            <a:ext cx="3898900" cy="1990725"/>
            <a:chOff x="-914545" y="4212795"/>
            <a:chExt cx="3897458" cy="1990424"/>
          </a:xfrm>
        </p:grpSpPr>
        <p:pic>
          <p:nvPicPr>
            <p:cNvPr id="14354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710C265-60C4-458A-B091-1FFE49575C9C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38" y="3121025"/>
            <a:ext cx="1651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1465263"/>
            <a:ext cx="9683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38" y="2257425"/>
            <a:ext cx="16827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3B0391D-DB0E-45A2-8EF1-D1015D4A91C1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A95C75-E748-482A-A0E7-0B5031FCE846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7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2854325"/>
            <a:ext cx="60642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0">
            <a:extLst>
              <a:ext uri="{FF2B5EF4-FFF2-40B4-BE49-F238E27FC236}">
                <a16:creationId xmlns:a16="http://schemas.microsoft.com/office/drawing/2014/main" id="{2C77BC68-88B2-486C-9A8A-1FA7ACDB1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650" y="5451475"/>
            <a:ext cx="360045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Glockenspiel</a:t>
            </a: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B48F1816-CDAD-4174-A1AC-FC8A9DDBF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7038" y="1423988"/>
            <a:ext cx="4198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hit</a:t>
            </a: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8D9E48D5-999C-46A7-8153-227A628A0E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2959100"/>
            <a:ext cx="59769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flat</a:t>
            </a: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D13C6849-3A94-41F9-84CB-DE85FE037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2190750"/>
            <a:ext cx="54229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made from metal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2B08E2-10C5-4C8F-BF34-750439CE6C9C}"/>
              </a:ext>
            </a:extLst>
          </p:cNvPr>
          <p:cNvSpPr txBox="1"/>
          <p:nvPr/>
        </p:nvSpPr>
        <p:spPr>
          <a:xfrm>
            <a:off x="3341688" y="3502025"/>
            <a:ext cx="2471737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1537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2014538"/>
            <a:ext cx="6540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8" y="1265238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488" y="4448175"/>
            <a:ext cx="1851025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2622550" y="4162425"/>
            <a:ext cx="3898900" cy="1990725"/>
            <a:chOff x="-914545" y="4212795"/>
            <a:chExt cx="3897458" cy="1990424"/>
          </a:xfrm>
        </p:grpSpPr>
        <p:pic>
          <p:nvPicPr>
            <p:cNvPr id="15378" name="Picture 19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BC73530-09A5-4720-9CBA-EAA45B7ED3F5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50" y="3121025"/>
            <a:ext cx="1651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788" y="1465263"/>
            <a:ext cx="968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50" y="2257425"/>
            <a:ext cx="16827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1D42F1C-38F8-4D16-9362-54460DC662E6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23D5C3-21EB-49E6-9E37-B0A50581D2F7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7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2854325"/>
            <a:ext cx="60642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0">
            <a:extLst>
              <a:ext uri="{FF2B5EF4-FFF2-40B4-BE49-F238E27FC236}">
                <a16:creationId xmlns:a16="http://schemas.microsoft.com/office/drawing/2014/main" id="{E37BE6B7-0ED3-4D3F-B5BC-CC0652763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2175" y="5100638"/>
            <a:ext cx="36004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0">
                <a:latin typeface="+mn-lt"/>
              </a:rPr>
              <a:t>Recorder</a:t>
            </a: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985B2C45-62A4-4274-A0B5-1521BA6718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5925" y="1423988"/>
            <a:ext cx="41989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blown</a:t>
            </a: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826EF219-AA1F-4435-AEBA-59D3C199C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0213" y="2932113"/>
            <a:ext cx="59769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thin</a:t>
            </a: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7A86E5F6-C632-447F-91F5-96F53C857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0213" y="2160588"/>
            <a:ext cx="542290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played with two hands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C26F289-9F3E-4D0C-B34F-BD8E1ECE68B7}"/>
              </a:ext>
            </a:extLst>
          </p:cNvPr>
          <p:cNvSpPr txBox="1"/>
          <p:nvPr/>
        </p:nvSpPr>
        <p:spPr>
          <a:xfrm>
            <a:off x="3446463" y="3587750"/>
            <a:ext cx="2471737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16397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2014538"/>
            <a:ext cx="6540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1265238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0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4441825"/>
            <a:ext cx="850900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622550" y="4162425"/>
            <a:ext cx="3898900" cy="1990725"/>
            <a:chOff x="-914545" y="4212795"/>
            <a:chExt cx="3897458" cy="1990424"/>
          </a:xfrm>
        </p:grpSpPr>
        <p:pic>
          <p:nvPicPr>
            <p:cNvPr id="16402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2B7601C-E428-464F-812B-3CE6F0EA1FEC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138488"/>
            <a:ext cx="1651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82725"/>
            <a:ext cx="9683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74888"/>
            <a:ext cx="1682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A9EC2CA-9E38-4303-B3B5-0CA178770DA2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D892DE-7914-4DE9-977C-ABA77CEA5C08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7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871788"/>
            <a:ext cx="735013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0">
            <a:extLst>
              <a:ext uri="{FF2B5EF4-FFF2-40B4-BE49-F238E27FC236}">
                <a16:creationId xmlns:a16="http://schemas.microsoft.com/office/drawing/2014/main" id="{530D7FBC-B9AA-4B96-B123-4B3015652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8375" y="5195888"/>
            <a:ext cx="360045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000">
                <a:latin typeface="+mn-lt"/>
              </a:rPr>
              <a:t>Tambourine</a:t>
            </a: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299EC758-0CAE-41FD-93B8-A8EF6271F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1441450"/>
            <a:ext cx="41989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shaken</a:t>
            </a: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771D6261-A303-4BE9-9048-530F45FF8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2949575"/>
            <a:ext cx="59769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round</a:t>
            </a: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621BC334-7D7C-4B66-BE5F-68B0E007E2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8" y="2178050"/>
            <a:ext cx="54229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hit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A79F94-8D1E-414C-A459-67441C31F7D2}"/>
              </a:ext>
            </a:extLst>
          </p:cNvPr>
          <p:cNvSpPr txBox="1"/>
          <p:nvPr/>
        </p:nvSpPr>
        <p:spPr>
          <a:xfrm>
            <a:off x="3341688" y="3511550"/>
            <a:ext cx="2471737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17421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2032000"/>
            <a:ext cx="6540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1282700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365625"/>
            <a:ext cx="1281113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622550" y="4162425"/>
            <a:ext cx="3898900" cy="1990725"/>
            <a:chOff x="-914545" y="4212795"/>
            <a:chExt cx="3897458" cy="1990424"/>
          </a:xfrm>
        </p:grpSpPr>
        <p:pic>
          <p:nvPicPr>
            <p:cNvPr id="17426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412B361-216A-423E-85D7-9EFBC76CE55E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" descr="Z:\# Action Folder!\Text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25" y="3148013"/>
            <a:ext cx="1651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1" descr="Z:\# Action Folder!\Text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63" y="1492250"/>
            <a:ext cx="968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2" descr="Z:\# Action Folder!\Text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25" y="2284413"/>
            <a:ext cx="1682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ight Arrow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A12CD5A-6485-4AAA-A4AE-141EDE9F55F2}"/>
              </a:ext>
            </a:extLst>
          </p:cNvPr>
          <p:cNvSpPr/>
          <p:nvPr/>
        </p:nvSpPr>
        <p:spPr>
          <a:xfrm>
            <a:off x="7164388" y="5084763"/>
            <a:ext cx="1008062" cy="100806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7ECC687-6EB2-4C85-B8EA-F45C7A216F1B}"/>
              </a:ext>
            </a:extLst>
          </p:cNvPr>
          <p:cNvSpPr txBox="1"/>
          <p:nvPr/>
        </p:nvSpPr>
        <p:spPr>
          <a:xfrm>
            <a:off x="863600" y="642938"/>
            <a:ext cx="74168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Click the music notes for clues</a:t>
            </a:r>
          </a:p>
        </p:txBody>
      </p:sp>
      <p:pic>
        <p:nvPicPr>
          <p:cNvPr id="23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2881313"/>
            <a:ext cx="60642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10">
            <a:extLst>
              <a:ext uri="{FF2B5EF4-FFF2-40B4-BE49-F238E27FC236}">
                <a16:creationId xmlns:a16="http://schemas.microsoft.com/office/drawing/2014/main" id="{EF40ABF4-16C4-479D-B6F5-CFEB4EE7BB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5218113"/>
            <a:ext cx="36004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0">
                <a:latin typeface="+mn-lt"/>
              </a:rPr>
              <a:t>Piano</a:t>
            </a:r>
            <a:r>
              <a:rPr lang="en-GB" altLang="en-US" sz="3000">
                <a:latin typeface="+mn-lt"/>
              </a:rPr>
              <a:t> </a:t>
            </a:r>
          </a:p>
        </p:txBody>
      </p:sp>
      <p:sp>
        <p:nvSpPr>
          <p:cNvPr id="25" name="text 1">
            <a:extLst>
              <a:ext uri="{FF2B5EF4-FFF2-40B4-BE49-F238E27FC236}">
                <a16:creationId xmlns:a16="http://schemas.microsoft.com/office/drawing/2014/main" id="{C74DE61C-B3FF-45A6-BB97-54BA070B91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4813" y="1450975"/>
            <a:ext cx="41989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</a:t>
            </a:r>
            <a:r>
              <a:rPr lang="en-GB" altLang="en-US" sz="2500">
                <a:latin typeface="+mn-lt"/>
              </a:rPr>
              <a:t>played sitting </a:t>
            </a:r>
            <a:r>
              <a:rPr lang="en-GB" altLang="en-US" sz="2500" dirty="0">
                <a:latin typeface="+mn-lt"/>
              </a:rPr>
              <a:t>down</a:t>
            </a:r>
          </a:p>
        </p:txBody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A4077B7D-37EA-4AB0-A451-85DCCEA30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4813" y="2959100"/>
            <a:ext cx="59769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 dirty="0">
                <a:latin typeface="+mn-lt"/>
              </a:rPr>
              <a:t>I am very big</a:t>
            </a:r>
          </a:p>
        </p:txBody>
      </p:sp>
      <p:sp>
        <p:nvSpPr>
          <p:cNvPr id="27" name="text 2">
            <a:extLst>
              <a:ext uri="{FF2B5EF4-FFF2-40B4-BE49-F238E27FC236}">
                <a16:creationId xmlns:a16="http://schemas.microsoft.com/office/drawing/2014/main" id="{4A0B9572-2A55-417D-9AC6-8949B5575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4813" y="2187575"/>
            <a:ext cx="54229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500">
                <a:latin typeface="+mn-lt"/>
              </a:rPr>
              <a:t>I am played with two hands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07C5A06-0C9A-40A1-BA24-F9592FF10FCF}"/>
              </a:ext>
            </a:extLst>
          </p:cNvPr>
          <p:cNvSpPr txBox="1"/>
          <p:nvPr/>
        </p:nvSpPr>
        <p:spPr>
          <a:xfrm>
            <a:off x="3341688" y="3511550"/>
            <a:ext cx="2471737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am I ?</a:t>
            </a:r>
          </a:p>
        </p:txBody>
      </p:sp>
      <p:pic>
        <p:nvPicPr>
          <p:cNvPr id="18445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565900"/>
            <a:ext cx="865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NOT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2041525"/>
            <a:ext cx="6540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NOT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1292225"/>
            <a:ext cx="6381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8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445000"/>
            <a:ext cx="1058863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2622550" y="4162425"/>
            <a:ext cx="3898900" cy="1990725"/>
            <a:chOff x="-914545" y="4212795"/>
            <a:chExt cx="3897458" cy="1990424"/>
          </a:xfrm>
        </p:grpSpPr>
        <p:pic>
          <p:nvPicPr>
            <p:cNvPr id="18450" name="Picture 3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14545" y="4212795"/>
              <a:ext cx="3897458" cy="1990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9EA03966-E71A-4CFF-87A2-296836C42636}"/>
                </a:ext>
              </a:extLst>
            </p:cNvPr>
            <p:cNvSpPr txBox="1"/>
            <p:nvPr/>
          </p:nvSpPr>
          <p:spPr>
            <a:xfrm>
              <a:off x="537604" y="4362465"/>
              <a:ext cx="833061" cy="16312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0" b="1" dirty="0">
                  <a:ln w="41275">
                    <a:solidFill>
                      <a:schemeClr val="bg1"/>
                    </a:solidFill>
                  </a:ln>
                  <a:latin typeface="+mn-lt"/>
                </a:rPr>
                <a:t>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49</TotalTime>
  <Words>248</Words>
  <Application>Microsoft Office PowerPoint</Application>
  <PresentationFormat>On-screen Show (4:3)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Twinkl SemiBold</vt:lpstr>
      <vt:lpstr>Twinkl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Janine Nayler</cp:lastModifiedBy>
  <cp:revision>13</cp:revision>
  <dcterms:created xsi:type="dcterms:W3CDTF">2018-01-31T15:08:40Z</dcterms:created>
  <dcterms:modified xsi:type="dcterms:W3CDTF">2020-06-03T19:14:34Z</dcterms:modified>
</cp:coreProperties>
</file>