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9"/>
  </p:notesMasterIdLst>
  <p:handoutMasterIdLst>
    <p:handoutMasterId r:id="rId10"/>
  </p:handoutMasterIdLst>
  <p:sldIdLst>
    <p:sldId id="258" r:id="rId5"/>
    <p:sldId id="275" r:id="rId6"/>
    <p:sldId id="276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40"/>
    <a:srgbClr val="C0DFC3"/>
    <a:srgbClr val="8DE3C2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611483"/>
            <a:ext cx="7670800" cy="466139"/>
          </a:xfrm>
          <a:prstGeom prst="rect">
            <a:avLst/>
          </a:prstGeom>
          <a:solidFill>
            <a:srgbClr val="009640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dirty="0">
                <a:solidFill>
                  <a:schemeClr val="bg1"/>
                </a:solidFill>
              </a:rPr>
              <a:t>Can you find these things in the picture?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065" y="1249491"/>
            <a:ext cx="8833870" cy="4359018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4023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shortest banana</a:t>
            </a:r>
            <a:endParaRPr lang="en-GB" sz="2000" dirty="0"/>
          </a:p>
        </p:txBody>
      </p:sp>
      <p:sp>
        <p:nvSpPr>
          <p:cNvPr id="17" name="Oval 16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l="90064" t="2772" r="934" b="50375"/>
          <a:stretch/>
        </p:blipFill>
        <p:spPr>
          <a:xfrm>
            <a:off x="837143" y="5257424"/>
            <a:ext cx="1139054" cy="1167062"/>
          </a:xfrm>
          <a:prstGeom prst="ellipse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4023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longest vine</a:t>
            </a:r>
          </a:p>
        </p:txBody>
      </p:sp>
      <p:sp>
        <p:nvSpPr>
          <p:cNvPr id="19" name="Oval 18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/>
          <a:srcRect l="78775" t="47751" r="11928" b="5770"/>
          <a:stretch/>
        </p:blipFill>
        <p:spPr>
          <a:xfrm>
            <a:off x="812649" y="5273602"/>
            <a:ext cx="1176399" cy="1157725"/>
          </a:xfrm>
          <a:prstGeom prst="ellipse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4023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elephant with a long trunk</a:t>
            </a:r>
          </a:p>
        </p:txBody>
      </p:sp>
      <p:sp>
        <p:nvSpPr>
          <p:cNvPr id="21" name="Oval 20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/>
          <a:srcRect l="67486" t="2914" r="23093" b="50233"/>
          <a:stretch/>
        </p:blipFill>
        <p:spPr>
          <a:xfrm>
            <a:off x="804992" y="5261709"/>
            <a:ext cx="1192091" cy="1167063"/>
          </a:xfrm>
          <a:prstGeom prst="ellipse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4023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monkey with the longest tail</a:t>
            </a:r>
          </a:p>
        </p:txBody>
      </p:sp>
      <p:sp>
        <p:nvSpPr>
          <p:cNvPr id="23" name="Oval 22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3"/>
          <a:srcRect l="56641" t="47376" r="34284" b="5771"/>
          <a:stretch/>
        </p:blipFill>
        <p:spPr>
          <a:xfrm>
            <a:off x="835940" y="5259375"/>
            <a:ext cx="1148389" cy="1167062"/>
          </a:xfrm>
          <a:prstGeom prst="ellipse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1617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mouse with the shortest tail</a:t>
            </a:r>
          </a:p>
        </p:txBody>
      </p:sp>
      <p:sp>
        <p:nvSpPr>
          <p:cNvPr id="26" name="Oval 25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/>
          <a:srcRect l="34284" t="47001" r="56567" b="6145"/>
          <a:stretch/>
        </p:blipFill>
        <p:spPr>
          <a:xfrm>
            <a:off x="807930" y="5261710"/>
            <a:ext cx="1157725" cy="1167063"/>
          </a:xfrm>
          <a:prstGeom prst="ellipse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39211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long snake</a:t>
            </a:r>
          </a:p>
        </p:txBody>
      </p:sp>
      <p:sp>
        <p:nvSpPr>
          <p:cNvPr id="29" name="Oval 28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/>
          <a:srcRect l="11928" t="47376" r="78849" b="5771"/>
          <a:stretch/>
        </p:blipFill>
        <p:spPr>
          <a:xfrm>
            <a:off x="808532" y="5254708"/>
            <a:ext cx="1167063" cy="1167062"/>
          </a:xfrm>
          <a:prstGeom prst="ellipse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36805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long river</a:t>
            </a:r>
          </a:p>
        </p:txBody>
      </p:sp>
      <p:sp>
        <p:nvSpPr>
          <p:cNvPr id="31" name="Oval 30"/>
          <p:cNvSpPr/>
          <p:nvPr/>
        </p:nvSpPr>
        <p:spPr>
          <a:xfrm>
            <a:off x="563409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/>
          <a:srcRect l="893" t="2600" r="90032" b="50171"/>
          <a:stretch/>
        </p:blipFill>
        <p:spPr>
          <a:xfrm>
            <a:off x="804460" y="5250040"/>
            <a:ext cx="1148390" cy="1176399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32991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7" grpId="1" animBg="1"/>
      <p:bldP spid="15" grpId="0" animBg="1"/>
      <p:bldP spid="19" grpId="0" animBg="1"/>
      <p:bldP spid="19" grpId="1" animBg="1"/>
      <p:bldP spid="14" grpId="0" animBg="1"/>
      <p:bldP spid="21" grpId="0" animBg="1"/>
      <p:bldP spid="21" grpId="1" animBg="1"/>
      <p:bldP spid="13" grpId="0" animBg="1"/>
      <p:bldP spid="23" grpId="0" animBg="1"/>
      <p:bldP spid="23" grpId="1" animBg="1"/>
      <p:bldP spid="12" grpId="0" animBg="1"/>
      <p:bldP spid="26" grpId="0" animBg="1"/>
      <p:bldP spid="26" grpId="1" animBg="1"/>
      <p:bldP spid="11" grpId="0" animBg="1"/>
      <p:bldP spid="29" grpId="0" animBg="1"/>
      <p:bldP spid="29" grpId="1" animBg="1"/>
      <p:bldP spid="8" grpId="0" animBg="1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640"/>
                </a:solidFill>
                <a:latin typeface="+mn-lt"/>
              </a:rPr>
              <a:t>Maths: Length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470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>
                <a:solidFill>
                  <a:srgbClr val="009640"/>
                </a:solidFill>
              </a:rPr>
              <a:t>‘Can You Find...?’ Instructions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2492317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Can you pretend to be an elephant with a long trunk?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3071125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What do elephants use their long trunks for?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3694616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Can you pretend to be a monkey with a long tail?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4299254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Why do you think monkeys need long tails?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4922745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Can you think of anything that is really long?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546236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Can you think of anything that is really short?</a:t>
            </a:r>
            <a:endParaRPr lang="en-GB" sz="2000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1913509"/>
            <a:ext cx="7670800" cy="466139"/>
          </a:xfrm>
          <a:prstGeom prst="rect">
            <a:avLst/>
          </a:prstGeom>
          <a:solidFill>
            <a:srgbClr val="009640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dirty="0">
                <a:solidFill>
                  <a:schemeClr val="bg1"/>
                </a:solidFill>
              </a:rPr>
              <a:t>Questions</a:t>
            </a:r>
            <a:endParaRPr lang="en-GB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38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3" ma:contentTypeDescription="Create a new document." ma:contentTypeScope="" ma:versionID="75fd902305e851c36e25ea7d0e1da754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3a64d079a582641eeb7fb25cc639b5a8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9FB40AE-AEF2-47D2-8F69-B6A1A9D67F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79800EB-8E2F-48DD-9E1C-CE8B72A55C4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6829229-CBE9-4F93-8610-F4E63C757EBD}">
  <ds:schemaRefs>
    <ds:schemaRef ds:uri="http://schemas.microsoft.com/office/infopath/2007/PartnerControls"/>
    <ds:schemaRef ds:uri="http://www.w3.org/XML/1998/namespace"/>
    <ds:schemaRef ds:uri="http://purl.org/dc/terms/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bb044fed-4f04-426b-90a2-132be3e04469"/>
    <ds:schemaRef ds:uri="8f5d97e6-ded4-425f-9516-8df36f1c414c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133</TotalTime>
  <Words>104</Words>
  <Application>Microsoft Office PowerPoint</Application>
  <PresentationFormat>On-screen Show (4:3)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Maths: Length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Federica Zanusso</dc:creator>
  <cp:lastModifiedBy>Anna Vitalis</cp:lastModifiedBy>
  <cp:revision>12</cp:revision>
  <dcterms:created xsi:type="dcterms:W3CDTF">2020-03-03T02:54:41Z</dcterms:created>
  <dcterms:modified xsi:type="dcterms:W3CDTF">2021-03-09T22:11:35Z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