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slideshow.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4"/>
  </p:sldMasterIdLst>
  <p:notesMasterIdLst>
    <p:notesMasterId r:id="rId16"/>
  </p:notesMasterIdLst>
  <p:handoutMasterIdLst>
    <p:handoutMasterId r:id="rId17"/>
  </p:handoutMasterIdLst>
  <p:sldIdLst>
    <p:sldId id="258" r:id="rId5"/>
    <p:sldId id="264" r:id="rId6"/>
    <p:sldId id="268" r:id="rId7"/>
    <p:sldId id="271" r:id="rId8"/>
    <p:sldId id="273" r:id="rId9"/>
    <p:sldId id="274" r:id="rId10"/>
    <p:sldId id="275" r:id="rId11"/>
    <p:sldId id="276" r:id="rId12"/>
    <p:sldId id="279" r:id="rId13"/>
    <p:sldId id="277" r:id="rId14"/>
    <p:sldId id="267" r:id="rId15"/>
  </p:sldIdLst>
  <p:sldSz cx="9144000" cy="6858000" type="screen4x3"/>
  <p:notesSz cx="6858000" cy="9144000"/>
  <p:embeddedFontLst>
    <p:embeddedFont>
      <p:font typeface="BPreplay" panose="02000503000000020004" pitchFamily="50" charset="0"/>
      <p:regular r:id="rId18"/>
      <p:bold r:id="rId19"/>
      <p:italic r:id="rId20"/>
      <p:boldItalic r:id="rId21"/>
    </p:embeddedFont>
    <p:embeddedFont>
      <p:font typeface="Twinkl" pitchFamily="2" charset="0"/>
      <p:regular r:id="rId22"/>
      <p:bold r:id="rId23"/>
    </p:embeddedFont>
    <p:embeddedFont>
      <p:font typeface="Sassoon Infant Rg" panose="02000503030000020003" pitchFamily="50" charset="0"/>
      <p:regular r:id="rId24"/>
      <p:bold r:id="rId25"/>
    </p:embeddedFont>
    <p:embeddedFont>
      <p:font typeface="Twinkl SemiBold" pitchFamily="2" charset="0"/>
      <p:bold r:id="rId26"/>
    </p:embeddedFont>
    <p:embeddedFont>
      <p:font typeface="Calibri" panose="020F0502020204030204" pitchFamily="34" charset="0"/>
      <p:regular r:id="rId27"/>
      <p:bold r:id="rId28"/>
      <p:italic r:id="rId29"/>
      <p:boldItalic r:id="rId30"/>
    </p:embeddedFont>
  </p:embeddedFontLst>
  <p:defaultTextStyle>
    <a:defPPr>
      <a:defRPr lang="en-US"/>
    </a:defPPr>
    <a:lvl1pPr algn="l" rtl="0" eaLnBrk="0" fontAlgn="base" hangingPunct="0">
      <a:spcBef>
        <a:spcPct val="0"/>
      </a:spcBef>
      <a:spcAft>
        <a:spcPct val="0"/>
      </a:spcAft>
      <a:defRPr kern="1200">
        <a:solidFill>
          <a:schemeClr val="tx1"/>
        </a:solidFill>
        <a:latin typeface="Twinkl" pitchFamily="2" charset="0"/>
        <a:ea typeface="+mn-ea"/>
        <a:cs typeface="+mn-cs"/>
      </a:defRPr>
    </a:lvl1pPr>
    <a:lvl2pPr marL="457200" algn="l" rtl="0" eaLnBrk="0" fontAlgn="base" hangingPunct="0">
      <a:spcBef>
        <a:spcPct val="0"/>
      </a:spcBef>
      <a:spcAft>
        <a:spcPct val="0"/>
      </a:spcAft>
      <a:defRPr kern="1200">
        <a:solidFill>
          <a:schemeClr val="tx1"/>
        </a:solidFill>
        <a:latin typeface="Twinkl" pitchFamily="2" charset="0"/>
        <a:ea typeface="+mn-ea"/>
        <a:cs typeface="+mn-cs"/>
      </a:defRPr>
    </a:lvl2pPr>
    <a:lvl3pPr marL="914400" algn="l" rtl="0" eaLnBrk="0" fontAlgn="base" hangingPunct="0">
      <a:spcBef>
        <a:spcPct val="0"/>
      </a:spcBef>
      <a:spcAft>
        <a:spcPct val="0"/>
      </a:spcAft>
      <a:defRPr kern="1200">
        <a:solidFill>
          <a:schemeClr val="tx1"/>
        </a:solidFill>
        <a:latin typeface="Twinkl" pitchFamily="2" charset="0"/>
        <a:ea typeface="+mn-ea"/>
        <a:cs typeface="+mn-cs"/>
      </a:defRPr>
    </a:lvl3pPr>
    <a:lvl4pPr marL="1371600" algn="l" rtl="0" eaLnBrk="0" fontAlgn="base" hangingPunct="0">
      <a:spcBef>
        <a:spcPct val="0"/>
      </a:spcBef>
      <a:spcAft>
        <a:spcPct val="0"/>
      </a:spcAft>
      <a:defRPr kern="1200">
        <a:solidFill>
          <a:schemeClr val="tx1"/>
        </a:solidFill>
        <a:latin typeface="Twinkl" pitchFamily="2" charset="0"/>
        <a:ea typeface="+mn-ea"/>
        <a:cs typeface="+mn-cs"/>
      </a:defRPr>
    </a:lvl4pPr>
    <a:lvl5pPr marL="1828800" algn="l" rtl="0" eaLnBrk="0" fontAlgn="base" hangingPunct="0">
      <a:spcBef>
        <a:spcPct val="0"/>
      </a:spcBef>
      <a:spcAft>
        <a:spcPct val="0"/>
      </a:spcAft>
      <a:defRPr kern="1200">
        <a:solidFill>
          <a:schemeClr val="tx1"/>
        </a:solidFill>
        <a:latin typeface="Twinkl" pitchFamily="2" charset="0"/>
        <a:ea typeface="+mn-ea"/>
        <a:cs typeface="+mn-cs"/>
      </a:defRPr>
    </a:lvl5pPr>
    <a:lvl6pPr marL="2286000" algn="l" defTabSz="914400" rtl="0" eaLnBrk="1" latinLnBrk="0" hangingPunct="1">
      <a:defRPr kern="1200">
        <a:solidFill>
          <a:schemeClr val="tx1"/>
        </a:solidFill>
        <a:latin typeface="Twinkl" pitchFamily="2" charset="0"/>
        <a:ea typeface="+mn-ea"/>
        <a:cs typeface="+mn-cs"/>
      </a:defRPr>
    </a:lvl6pPr>
    <a:lvl7pPr marL="2743200" algn="l" defTabSz="914400" rtl="0" eaLnBrk="1" latinLnBrk="0" hangingPunct="1">
      <a:defRPr kern="1200">
        <a:solidFill>
          <a:schemeClr val="tx1"/>
        </a:solidFill>
        <a:latin typeface="Twinkl" pitchFamily="2" charset="0"/>
        <a:ea typeface="+mn-ea"/>
        <a:cs typeface="+mn-cs"/>
      </a:defRPr>
    </a:lvl7pPr>
    <a:lvl8pPr marL="3200400" algn="l" defTabSz="914400" rtl="0" eaLnBrk="1" latinLnBrk="0" hangingPunct="1">
      <a:defRPr kern="1200">
        <a:solidFill>
          <a:schemeClr val="tx1"/>
        </a:solidFill>
        <a:latin typeface="Twinkl" pitchFamily="2" charset="0"/>
        <a:ea typeface="+mn-ea"/>
        <a:cs typeface="+mn-cs"/>
      </a:defRPr>
    </a:lvl8pPr>
    <a:lvl9pPr marL="3657600" algn="l" defTabSz="914400" rtl="0" eaLnBrk="1" latinLnBrk="0" hangingPunct="1">
      <a:defRPr kern="1200">
        <a:solidFill>
          <a:schemeClr val="tx1"/>
        </a:solidFill>
        <a:latin typeface="Twinkl" pitchFamily="2"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guide id="3" pos="340">
          <p15:clr>
            <a:srgbClr val="A4A3A4"/>
          </p15:clr>
        </p15:guide>
        <p15:guide id="4" orient="horz" pos="3974">
          <p15:clr>
            <a:srgbClr val="A4A3A4"/>
          </p15:clr>
        </p15:guide>
        <p15:guide id="5" pos="5397">
          <p15:clr>
            <a:srgbClr val="A4A3A4"/>
          </p15:clr>
        </p15:guide>
        <p15:guide id="6" orient="horz" pos="346">
          <p15:clr>
            <a:srgbClr val="A4A3A4"/>
          </p15:clr>
        </p15:guide>
        <p15:guide id="7" pos="476">
          <p15:clr>
            <a:srgbClr val="A4A3A4"/>
          </p15:clr>
        </p15:guide>
        <p15:guide id="8" orient="horz" pos="482">
          <p15:clr>
            <a:srgbClr val="A4A3A4"/>
          </p15:clr>
        </p15:guide>
        <p15:guide id="9" orient="horz" pos="3838">
          <p15:clr>
            <a:srgbClr val="A4A3A4"/>
          </p15:clr>
        </p15:guide>
        <p15:guide id="10" pos="528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5C94F"/>
    <a:srgbClr val="91CD31"/>
    <a:srgbClr val="ACDDFC"/>
    <a:srgbClr val="80C1EB"/>
    <a:srgbClr val="18A0DB"/>
    <a:srgbClr val="FFFFFF"/>
    <a:srgbClr val="4AA1D9"/>
    <a:srgbClr val="21A6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109" autoAdjust="0"/>
    <p:restoredTop sz="94660"/>
  </p:normalViewPr>
  <p:slideViewPr>
    <p:cSldViewPr snapToGrid="0">
      <p:cViewPr varScale="1">
        <p:scale>
          <a:sx n="77" d="100"/>
          <a:sy n="77" d="100"/>
        </p:scale>
        <p:origin x="1278" y="90"/>
      </p:cViewPr>
      <p:guideLst>
        <p:guide orient="horz" pos="2160"/>
        <p:guide pos="2880"/>
        <p:guide pos="340"/>
        <p:guide orient="horz" pos="3974"/>
        <p:guide pos="5397"/>
        <p:guide orient="horz" pos="346"/>
        <p:guide pos="476"/>
        <p:guide orient="horz" pos="482"/>
        <p:guide orient="horz" pos="3838"/>
        <p:guide pos="5284"/>
      </p:guideLst>
    </p:cSldViewPr>
  </p:slideViewPr>
  <p:notesTextViewPr>
    <p:cViewPr>
      <p:scale>
        <a:sx n="3" d="2"/>
        <a:sy n="3" d="2"/>
      </p:scale>
      <p:origin x="0" y="0"/>
    </p:cViewPr>
  </p:notesTextViewPr>
  <p:notesViewPr>
    <p:cSldViewPr snapToGrid="0">
      <p:cViewPr varScale="1">
        <p:scale>
          <a:sx n="78" d="100"/>
          <a:sy n="78" d="100"/>
        </p:scale>
        <p:origin x="1680" y="1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font" Target="fonts/font9.fntdata"/><Relationship Id="rId3" Type="http://schemas.openxmlformats.org/officeDocument/2006/relationships/customXml" Target="../customXml/item3.xml"/><Relationship Id="rId21" Type="http://schemas.openxmlformats.org/officeDocument/2006/relationships/font" Target="fonts/font4.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handoutMaster" Target="handoutMasters/handoutMaster1.xml"/><Relationship Id="rId25" Type="http://schemas.openxmlformats.org/officeDocument/2006/relationships/font" Target="fonts/font8.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notesMaster" Target="notesMasters/notesMaster1.xml"/><Relationship Id="rId20" Type="http://schemas.openxmlformats.org/officeDocument/2006/relationships/font" Target="fonts/font3.fntdata"/><Relationship Id="rId29" Type="http://schemas.openxmlformats.org/officeDocument/2006/relationships/font" Target="fonts/font12.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7.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6.fntdata"/><Relationship Id="rId28" Type="http://schemas.openxmlformats.org/officeDocument/2006/relationships/font" Target="fonts/font11.fntdata"/><Relationship Id="rId10" Type="http://schemas.openxmlformats.org/officeDocument/2006/relationships/slide" Target="slides/slide6.xml"/><Relationship Id="rId19" Type="http://schemas.openxmlformats.org/officeDocument/2006/relationships/font" Target="fonts/font2.fntdata"/><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openxmlformats.org/officeDocument/2006/relationships/font" Target="fonts/font10.fntdata"/><Relationship Id="rId30" Type="http://schemas.openxmlformats.org/officeDocument/2006/relationships/font" Target="fonts/font13.fntdata"/></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7A5A157-DCF9-4D37-A9CB-877471138035}"/>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F5D0BFF1-B5A1-4716-97CE-58C70D101F5E}"/>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9A738E88-4721-459B-BC0C-04926D8E8A27}" type="datetimeFigureOut">
              <a:rPr lang="en-GB"/>
              <a:pPr>
                <a:defRPr/>
              </a:pPr>
              <a:t>15/05/2020</a:t>
            </a:fld>
            <a:endParaRPr lang="en-GB"/>
          </a:p>
        </p:txBody>
      </p:sp>
      <p:sp>
        <p:nvSpPr>
          <p:cNvPr id="4" name="Footer Placeholder 3">
            <a:extLst>
              <a:ext uri="{FF2B5EF4-FFF2-40B4-BE49-F238E27FC236}">
                <a16:creationId xmlns:a16="http://schemas.microsoft.com/office/drawing/2014/main" id="{7D8FD40D-9F12-438D-96BC-D97B7878D513}"/>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5" name="Slide Number Placeholder 4">
            <a:extLst>
              <a:ext uri="{FF2B5EF4-FFF2-40B4-BE49-F238E27FC236}">
                <a16:creationId xmlns:a16="http://schemas.microsoft.com/office/drawing/2014/main" id="{51B770D6-58C0-4624-A5F2-34D0E3AF9444}"/>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60E8A0AE-50BF-475B-B019-9B386B800135}" type="slidenum">
              <a:rPr lang="en-GB"/>
              <a:pPr>
                <a:defRPr/>
              </a:pPr>
              <a:t>‹#›</a:t>
            </a:fld>
            <a:endParaRPr lang="en-GB"/>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22525E5C-FB08-4EFA-9196-F9491955A76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eaLnBrk="1" fontAlgn="auto" hangingPunct="1">
              <a:spcBef>
                <a:spcPts val="0"/>
              </a:spcBef>
              <a:spcAft>
                <a:spcPts val="0"/>
              </a:spcAft>
              <a:defRPr sz="1200">
                <a:latin typeface="+mn-lt"/>
              </a:defRPr>
            </a:lvl1pPr>
          </a:lstStyle>
          <a:p>
            <a:pPr>
              <a:defRPr/>
            </a:pPr>
            <a:endParaRPr lang="en-GB"/>
          </a:p>
        </p:txBody>
      </p:sp>
      <p:sp>
        <p:nvSpPr>
          <p:cNvPr id="3" name="Date Placeholder 2">
            <a:extLst>
              <a:ext uri="{FF2B5EF4-FFF2-40B4-BE49-F238E27FC236}">
                <a16:creationId xmlns:a16="http://schemas.microsoft.com/office/drawing/2014/main" id="{B089FC3E-8DA4-43E0-9031-A4A6DEA29D33}"/>
              </a:ext>
            </a:extLst>
          </p:cNvPr>
          <p:cNvSpPr>
            <a:spLocks noGrp="1"/>
          </p:cNvSpPr>
          <p:nvPr>
            <p:ph type="dt" idx="1"/>
          </p:nvPr>
        </p:nvSpPr>
        <p:spPr>
          <a:xfrm>
            <a:off x="3884613" y="0"/>
            <a:ext cx="2971800" cy="458788"/>
          </a:xfrm>
          <a:prstGeom prst="rect">
            <a:avLst/>
          </a:prstGeom>
        </p:spPr>
        <p:txBody>
          <a:bodyPr vert="horz" lIns="91440" tIns="45720" rIns="91440" bIns="45720" rtlCol="0"/>
          <a:lstStyle>
            <a:lvl1pPr algn="r" eaLnBrk="1" fontAlgn="auto" hangingPunct="1">
              <a:spcBef>
                <a:spcPts val="0"/>
              </a:spcBef>
              <a:spcAft>
                <a:spcPts val="0"/>
              </a:spcAft>
              <a:defRPr sz="1200">
                <a:latin typeface="+mn-lt"/>
              </a:defRPr>
            </a:lvl1pPr>
          </a:lstStyle>
          <a:p>
            <a:pPr>
              <a:defRPr/>
            </a:pPr>
            <a:fld id="{B7466FC3-41EC-4708-8E4B-A4B534D9A694}" type="datetimeFigureOut">
              <a:rPr lang="en-GB"/>
              <a:pPr>
                <a:defRPr/>
              </a:pPr>
              <a:t>15/05/2020</a:t>
            </a:fld>
            <a:endParaRPr lang="en-GB"/>
          </a:p>
        </p:txBody>
      </p:sp>
      <p:sp>
        <p:nvSpPr>
          <p:cNvPr id="4" name="Slide Image Placeholder 3">
            <a:extLst>
              <a:ext uri="{FF2B5EF4-FFF2-40B4-BE49-F238E27FC236}">
                <a16:creationId xmlns:a16="http://schemas.microsoft.com/office/drawing/2014/main" id="{FB64EC30-85E7-4B92-93D3-D151610E6CB7}"/>
              </a:ext>
            </a:extLst>
          </p:cNvPr>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5" name="Notes Placeholder 4">
            <a:extLst>
              <a:ext uri="{FF2B5EF4-FFF2-40B4-BE49-F238E27FC236}">
                <a16:creationId xmlns:a16="http://schemas.microsoft.com/office/drawing/2014/main" id="{F90D2A9B-FD5D-422A-AE50-159A7924A6DC}"/>
              </a:ext>
            </a:extLst>
          </p:cNvPr>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a:extLst>
              <a:ext uri="{FF2B5EF4-FFF2-40B4-BE49-F238E27FC236}">
                <a16:creationId xmlns:a16="http://schemas.microsoft.com/office/drawing/2014/main" id="{9B041FE1-513F-45EA-B9F9-765F5AE71356}"/>
              </a:ext>
            </a:extLst>
          </p:cNvPr>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eaLnBrk="1" fontAlgn="auto" hangingPunct="1">
              <a:spcBef>
                <a:spcPts val="0"/>
              </a:spcBef>
              <a:spcAft>
                <a:spcPts val="0"/>
              </a:spcAft>
              <a:defRPr sz="1200">
                <a:latin typeface="+mn-lt"/>
              </a:defRPr>
            </a:lvl1pPr>
          </a:lstStyle>
          <a:p>
            <a:pPr>
              <a:defRPr/>
            </a:pPr>
            <a:endParaRPr lang="en-GB"/>
          </a:p>
        </p:txBody>
      </p:sp>
      <p:sp>
        <p:nvSpPr>
          <p:cNvPr id="7" name="Slide Number Placeholder 6">
            <a:extLst>
              <a:ext uri="{FF2B5EF4-FFF2-40B4-BE49-F238E27FC236}">
                <a16:creationId xmlns:a16="http://schemas.microsoft.com/office/drawing/2014/main" id="{79BC47A8-D5D6-4591-B20A-02EA6EEC1816}"/>
              </a:ext>
            </a:extLst>
          </p:cNvPr>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eaLnBrk="1" fontAlgn="auto" hangingPunct="1">
              <a:spcBef>
                <a:spcPts val="0"/>
              </a:spcBef>
              <a:spcAft>
                <a:spcPts val="0"/>
              </a:spcAft>
              <a:defRPr sz="1200">
                <a:latin typeface="+mn-lt"/>
              </a:defRPr>
            </a:lvl1pPr>
          </a:lstStyle>
          <a:p>
            <a:pPr>
              <a:defRPr/>
            </a:pPr>
            <a:fld id="{BB7C50BD-A5E8-4F53-8F4C-E92FF91E0897}" type="slidenum">
              <a:rPr lang="en-GB"/>
              <a:pPr>
                <a:defRPr/>
              </a:pPr>
              <a:t>‹#›</a:t>
            </a:fld>
            <a:endParaRPr lang="en-GB"/>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8966422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Rounded Rectangle 1">
            <a:extLst>
              <a:ext uri="{FF2B5EF4-FFF2-40B4-BE49-F238E27FC236}">
                <a16:creationId xmlns:a16="http://schemas.microsoft.com/office/drawing/2014/main" id="{915BBEC4-8610-4225-8312-D8A114EA0959}"/>
              </a:ext>
            </a:extLst>
          </p:cNvPr>
          <p:cNvSpPr/>
          <p:nvPr userDrawn="1"/>
        </p:nvSpPr>
        <p:spPr bwMode="auto">
          <a:xfrm>
            <a:off x="457200" y="438150"/>
            <a:ext cx="8220075"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Tree>
    <p:extLst>
      <p:ext uri="{BB962C8B-B14F-4D97-AF65-F5344CB8AC3E}">
        <p14:creationId xmlns:p14="http://schemas.microsoft.com/office/powerpoint/2010/main" val="40526421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Aims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F75C0FC7-302D-4B6A-B442-FB1D41D32DCF}"/>
              </a:ext>
            </a:extLst>
          </p:cNvPr>
          <p:cNvSpPr/>
          <p:nvPr userDrawn="1"/>
        </p:nvSpPr>
        <p:spPr bwMode="auto">
          <a:xfrm>
            <a:off x="503238" y="2930525"/>
            <a:ext cx="8137525" cy="3414713"/>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4" name="Rounded Rectangle 3">
            <a:extLst>
              <a:ext uri="{FF2B5EF4-FFF2-40B4-BE49-F238E27FC236}">
                <a16:creationId xmlns:a16="http://schemas.microsoft.com/office/drawing/2014/main" id="{367E4D94-D1DB-48C0-968F-2AFDA441BD9D}"/>
              </a:ext>
            </a:extLst>
          </p:cNvPr>
          <p:cNvSpPr/>
          <p:nvPr userDrawn="1"/>
        </p:nvSpPr>
        <p:spPr bwMode="auto">
          <a:xfrm>
            <a:off x="503238" y="512763"/>
            <a:ext cx="8137525" cy="2192337"/>
          </a:xfrm>
          <a:prstGeom prst="roundRect">
            <a:avLst>
              <a:gd name="adj" fmla="val 6409"/>
            </a:avLst>
          </a:prstGeom>
          <a:solidFill>
            <a:srgbClr val="FFF9E7"/>
          </a:solidFill>
          <a:ln w="25400" cap="rnd">
            <a:solidFill>
              <a:srgbClr val="FEFBD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5" name="Title 1">
            <a:extLst>
              <a:ext uri="{FF2B5EF4-FFF2-40B4-BE49-F238E27FC236}">
                <a16:creationId xmlns:a16="http://schemas.microsoft.com/office/drawing/2014/main" id="{6214B167-5620-4989-AA71-70D2D27D535D}"/>
              </a:ext>
            </a:extLst>
          </p:cNvPr>
          <p:cNvSpPr txBox="1">
            <a:spLocks/>
          </p:cNvSpPr>
          <p:nvPr userDrawn="1"/>
        </p:nvSpPr>
        <p:spPr>
          <a:xfrm>
            <a:off x="628650" y="30718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Success Criteria</a:t>
            </a:r>
          </a:p>
        </p:txBody>
      </p:sp>
      <p:sp>
        <p:nvSpPr>
          <p:cNvPr id="6" name="Title 1">
            <a:extLst>
              <a:ext uri="{FF2B5EF4-FFF2-40B4-BE49-F238E27FC236}">
                <a16:creationId xmlns:a16="http://schemas.microsoft.com/office/drawing/2014/main" id="{ACF3D9FC-6717-44ED-9B47-E17B790EF9BC}"/>
              </a:ext>
            </a:extLst>
          </p:cNvPr>
          <p:cNvSpPr txBox="1">
            <a:spLocks/>
          </p:cNvSpPr>
          <p:nvPr userDrawn="1"/>
        </p:nvSpPr>
        <p:spPr>
          <a:xfrm>
            <a:off x="628650" y="735013"/>
            <a:ext cx="7886700" cy="539750"/>
          </a:xfrm>
          <a:prstGeom prst="rect">
            <a:avLst/>
          </a:prstGeom>
        </p:spPr>
        <p:txBody>
          <a:bodyPr lIns="0" tIns="0" rIns="0" bIns="0" anchor="ctr" anchorCtr="1"/>
          <a:lstStyle>
            <a:lvl1pPr algn="l" defTabSz="914400" rtl="0" eaLnBrk="1" latinLnBrk="0" hangingPunct="1">
              <a:lnSpc>
                <a:spcPct val="90000"/>
              </a:lnSpc>
              <a:spcBef>
                <a:spcPct val="0"/>
              </a:spcBef>
              <a:buNone/>
              <a:defRPr sz="4000" b="1" kern="1200">
                <a:solidFill>
                  <a:schemeClr val="tx1"/>
                </a:solidFill>
                <a:latin typeface="Sassoon Infant Md" panose="02000603050000020003" pitchFamily="50" charset="0"/>
                <a:ea typeface="+mj-ea"/>
                <a:cs typeface="+mj-cs"/>
              </a:defRPr>
            </a:lvl1pPr>
          </a:lstStyle>
          <a:p>
            <a:pPr fontAlgn="auto">
              <a:spcAft>
                <a:spcPts val="0"/>
              </a:spcAft>
              <a:defRPr/>
            </a:pPr>
            <a:r>
              <a:rPr lang="en-US" sz="3600" dirty="0">
                <a:latin typeface="Twinkl" pitchFamily="50" charset="0"/>
              </a:rPr>
              <a:t>Aim</a:t>
            </a:r>
          </a:p>
        </p:txBody>
      </p:sp>
      <p:sp>
        <p:nvSpPr>
          <p:cNvPr id="7" name="Content Placeholder 15">
            <a:extLst>
              <a:ext uri="{FF2B5EF4-FFF2-40B4-BE49-F238E27FC236}">
                <a16:creationId xmlns:a16="http://schemas.microsoft.com/office/drawing/2014/main" id="{99D3EAA4-D4D0-4E03-A4EF-8F500956CB9F}"/>
              </a:ext>
            </a:extLst>
          </p:cNvPr>
          <p:cNvSpPr txBox="1">
            <a:spLocks/>
          </p:cNvSpPr>
          <p:nvPr userDrawn="1"/>
        </p:nvSpPr>
        <p:spPr>
          <a:xfrm>
            <a:off x="628650" y="3467100"/>
            <a:ext cx="7886700" cy="1409700"/>
          </a:xfrm>
          <a:prstGeom prst="rect">
            <a:avLst/>
          </a:prstGeom>
          <a:noFill/>
          <a:ln w="25400">
            <a:noFill/>
          </a:ln>
        </p:spPr>
        <p:txBody>
          <a:bodyPr lIns="180000" tIns="252000" rIns="252000" bIns="18000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Sassoon Infant Rg" panose="02000503030000020003"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Sassoon Infant Rg" panose="02000503030000020003"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Sassoon Infant Rg" panose="02000503030000020003"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auto">
              <a:spcAft>
                <a:spcPts val="0"/>
              </a:spcAft>
              <a:defRPr/>
            </a:pPr>
            <a:r>
              <a:rPr lang="en-GB" dirty="0">
                <a:latin typeface="Twinkl" pitchFamily="50" charset="0"/>
              </a:rPr>
              <a:t>Statement 1 Lorem ipsum </a:t>
            </a:r>
            <a:r>
              <a:rPr lang="en-GB" dirty="0" err="1">
                <a:latin typeface="Twinkl" pitchFamily="50" charset="0"/>
              </a:rPr>
              <a:t>dolor</a:t>
            </a:r>
            <a:r>
              <a:rPr lang="en-GB" dirty="0">
                <a:latin typeface="Twinkl" pitchFamily="50" charset="0"/>
              </a:rPr>
              <a:t> sit </a:t>
            </a:r>
            <a:r>
              <a:rPr lang="en-GB" dirty="0" err="1">
                <a:latin typeface="Twinkl" pitchFamily="50" charset="0"/>
              </a:rPr>
              <a:t>amet</a:t>
            </a:r>
            <a:r>
              <a:rPr lang="en-GB" dirty="0">
                <a:latin typeface="Twinkl" pitchFamily="50" charset="0"/>
              </a:rPr>
              <a:t>, </a:t>
            </a:r>
            <a:r>
              <a:rPr lang="en-GB" dirty="0" err="1">
                <a:latin typeface="Twinkl" pitchFamily="50" charset="0"/>
              </a:rPr>
              <a:t>consectetur</a:t>
            </a:r>
            <a:r>
              <a:rPr lang="en-GB" dirty="0">
                <a:latin typeface="Twinkl" pitchFamily="50" charset="0"/>
              </a:rPr>
              <a:t> </a:t>
            </a:r>
            <a:r>
              <a:rPr lang="en-GB" dirty="0" err="1">
                <a:latin typeface="Twinkl" pitchFamily="50" charset="0"/>
              </a:rPr>
              <a:t>adipiscing</a:t>
            </a:r>
            <a:r>
              <a:rPr lang="en-GB" dirty="0">
                <a:latin typeface="Twinkl" pitchFamily="50" charset="0"/>
              </a:rPr>
              <a:t> </a:t>
            </a:r>
            <a:r>
              <a:rPr lang="en-GB" dirty="0" err="1">
                <a:latin typeface="Twinkl" pitchFamily="50" charset="0"/>
              </a:rPr>
              <a:t>elit</a:t>
            </a:r>
            <a:r>
              <a:rPr lang="en-GB" dirty="0">
                <a:latin typeface="Twinkl" pitchFamily="50" charset="0"/>
              </a:rPr>
              <a:t>.</a:t>
            </a:r>
          </a:p>
          <a:p>
            <a:pPr fontAlgn="auto">
              <a:spcAft>
                <a:spcPts val="0"/>
              </a:spcAft>
              <a:defRPr/>
            </a:pPr>
            <a:r>
              <a:rPr lang="en-GB" dirty="0">
                <a:latin typeface="Twinkl" pitchFamily="50" charset="0"/>
              </a:rPr>
              <a:t>Statement 2</a:t>
            </a:r>
          </a:p>
          <a:p>
            <a:pPr lvl="1" fontAlgn="auto">
              <a:spcAft>
                <a:spcPts val="0"/>
              </a:spcAft>
              <a:defRPr/>
            </a:pPr>
            <a:r>
              <a:rPr lang="en-GB" dirty="0">
                <a:latin typeface="Twinkl" pitchFamily="50" charset="0"/>
              </a:rPr>
              <a:t>Sub statement</a:t>
            </a:r>
          </a:p>
        </p:txBody>
      </p:sp>
      <p:sp>
        <p:nvSpPr>
          <p:cNvPr id="11" name="Content Placeholder 15"/>
          <p:cNvSpPr>
            <a:spLocks noGrp="1"/>
          </p:cNvSpPr>
          <p:nvPr>
            <p:ph idx="1"/>
          </p:nvPr>
        </p:nvSpPr>
        <p:spPr>
          <a:xfrm>
            <a:off x="628650" y="1127760"/>
            <a:ext cx="7886700" cy="1409700"/>
          </a:xfrm>
        </p:spPr>
        <p:txBody>
          <a:bodyPr>
            <a:normAutofit fontScale="92500" lnSpcReduction="10000"/>
          </a:bodyPr>
          <a:lstStyle>
            <a:lvl1pPr>
              <a:defRPr>
                <a:latin typeface="Twinkl" pitchFamily="50" charset="0"/>
              </a:defRPr>
            </a:lvl1pPr>
            <a:lvl2pPr>
              <a:defRPr/>
            </a:lvl2pPr>
          </a:lstStyle>
          <a:p>
            <a:r>
              <a:rPr lang="en-GB" dirty="0"/>
              <a:t>Statement 1 Lorem ipsum </a:t>
            </a:r>
            <a:r>
              <a:rPr lang="en-GB" dirty="0" err="1"/>
              <a:t>dolor</a:t>
            </a:r>
            <a:r>
              <a:rPr lang="en-GB" dirty="0"/>
              <a:t> sit </a:t>
            </a:r>
            <a:r>
              <a:rPr lang="en-GB" dirty="0" err="1"/>
              <a:t>amet</a:t>
            </a:r>
            <a:r>
              <a:rPr lang="en-GB" dirty="0"/>
              <a:t>, </a:t>
            </a:r>
            <a:r>
              <a:rPr lang="en-GB" dirty="0" err="1"/>
              <a:t>consectetur</a:t>
            </a:r>
            <a:r>
              <a:rPr lang="en-GB" dirty="0"/>
              <a:t> </a:t>
            </a:r>
            <a:r>
              <a:rPr lang="en-GB" dirty="0" err="1"/>
              <a:t>adipiscing</a:t>
            </a:r>
            <a:r>
              <a:rPr lang="en-GB" dirty="0"/>
              <a:t> </a:t>
            </a:r>
            <a:r>
              <a:rPr lang="en-GB" dirty="0" err="1"/>
              <a:t>elit</a:t>
            </a:r>
            <a:r>
              <a:rPr lang="en-GB" dirty="0"/>
              <a:t>.</a:t>
            </a:r>
          </a:p>
          <a:p>
            <a:r>
              <a:rPr lang="en-GB" dirty="0"/>
              <a:t>Statement 2</a:t>
            </a:r>
          </a:p>
          <a:p>
            <a:pPr lvl="1"/>
            <a:r>
              <a:rPr lang="en-GB" dirty="0"/>
              <a:t>Sub statement</a:t>
            </a:r>
          </a:p>
        </p:txBody>
      </p:sp>
    </p:spTree>
    <p:extLst>
      <p:ext uri="{BB962C8B-B14F-4D97-AF65-F5344CB8AC3E}">
        <p14:creationId xmlns:p14="http://schemas.microsoft.com/office/powerpoint/2010/main" val="27476185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0">
          <a:blip r:embed="rId2"/>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6750466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8A0DB"/>
        </a:solid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90538" y="695325"/>
            <a:ext cx="8162925" cy="1150938"/>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ctr" anchorCtr="1" compatLnSpc="1">
            <a:prstTxWarp prst="textNoShape">
              <a:avLst/>
            </a:prstTxWarp>
          </a:bodyPr>
          <a:lstStyle/>
          <a:p>
            <a:pPr lvl="0"/>
            <a:r>
              <a:rPr lang="en-US" altLang="en-US" smtClean="0"/>
              <a:t>Click to edit Master title style</a:t>
            </a:r>
          </a:p>
        </p:txBody>
      </p:sp>
      <p:sp>
        <p:nvSpPr>
          <p:cNvPr id="1027" name="Text Placeholder 2"/>
          <p:cNvSpPr>
            <a:spLocks noGrp="1"/>
          </p:cNvSpPr>
          <p:nvPr>
            <p:ph type="body" idx="1"/>
          </p:nvPr>
        </p:nvSpPr>
        <p:spPr bwMode="auto">
          <a:xfrm>
            <a:off x="490538" y="1957388"/>
            <a:ext cx="8162925" cy="4387850"/>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vert="horz" wrap="square" lIns="252000" tIns="252000" rIns="252000" bIns="252000" numCol="1" anchor="t" anchorCtr="0" compatLnSpc="1">
            <a:prstTxWarp prst="textNoShape">
              <a:avLst/>
            </a:prstTxWarp>
          </a:bodyPr>
          <a:lstStyle/>
          <a:p>
            <a:pPr lvl="0"/>
            <a:r>
              <a:rPr lang="en-US" altLang="en-US" smtClean="0"/>
              <a:t>Click to edit Master text styles</a:t>
            </a:r>
          </a:p>
          <a:p>
            <a:pPr lvl="1"/>
            <a:r>
              <a:rPr lang="en-US" altLang="en-US" smtClean="0"/>
              <a:t>Second level</a:t>
            </a:r>
          </a:p>
          <a:p>
            <a:pPr lvl="2"/>
            <a:r>
              <a:rPr lang="en-US" altLang="en-US" smtClean="0"/>
              <a:t>Third level</a:t>
            </a:r>
          </a:p>
          <a:p>
            <a:pPr lvl="3"/>
            <a:r>
              <a:rPr lang="en-US" altLang="en-US" smtClean="0"/>
              <a:t>Fourth level</a:t>
            </a:r>
          </a:p>
          <a:p>
            <a:pPr lvl="4"/>
            <a:r>
              <a:rPr lang="en-US" altLang="en-US" smtClean="0"/>
              <a:t>Fifth level</a:t>
            </a:r>
          </a:p>
        </p:txBody>
      </p:sp>
    </p:spTree>
  </p:cSld>
  <p:clrMap bg1="lt1" tx1="dk1" bg2="lt2" tx2="dk2" accent1="accent1" accent2="accent2" accent3="accent3" accent4="accent4" accent5="accent5" accent6="accent6" hlink="hlink" folHlink="folHlink"/>
  <p:sldLayoutIdLst>
    <p:sldLayoutId id="2147483775" r:id="rId1"/>
    <p:sldLayoutId id="2147483776" r:id="rId2"/>
    <p:sldLayoutId id="2147483777" r:id="rId3"/>
    <p:sldLayoutId id="2147483778" r:id="rId4"/>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000" b="1" kern="1200">
          <a:solidFill>
            <a:srgbClr val="1C1C1C"/>
          </a:solidFill>
          <a:latin typeface="Twinkl" pitchFamily="50" charset="0"/>
          <a:ea typeface="+mj-ea"/>
          <a:cs typeface="+mj-cs"/>
        </a:defRPr>
      </a:lvl1pPr>
      <a:lvl2pPr algn="l" rtl="0" eaLnBrk="0" fontAlgn="base" hangingPunct="0">
        <a:lnSpc>
          <a:spcPct val="90000"/>
        </a:lnSpc>
        <a:spcBef>
          <a:spcPct val="0"/>
        </a:spcBef>
        <a:spcAft>
          <a:spcPct val="0"/>
        </a:spcAft>
        <a:defRPr sz="4000" b="1">
          <a:solidFill>
            <a:srgbClr val="1C1C1C"/>
          </a:solidFill>
          <a:latin typeface="Twinkl" pitchFamily="2" charset="0"/>
        </a:defRPr>
      </a:lvl2pPr>
      <a:lvl3pPr algn="l" rtl="0" eaLnBrk="0" fontAlgn="base" hangingPunct="0">
        <a:lnSpc>
          <a:spcPct val="90000"/>
        </a:lnSpc>
        <a:spcBef>
          <a:spcPct val="0"/>
        </a:spcBef>
        <a:spcAft>
          <a:spcPct val="0"/>
        </a:spcAft>
        <a:defRPr sz="4000" b="1">
          <a:solidFill>
            <a:srgbClr val="1C1C1C"/>
          </a:solidFill>
          <a:latin typeface="Twinkl" pitchFamily="2" charset="0"/>
        </a:defRPr>
      </a:lvl3pPr>
      <a:lvl4pPr algn="l" rtl="0" eaLnBrk="0" fontAlgn="base" hangingPunct="0">
        <a:lnSpc>
          <a:spcPct val="90000"/>
        </a:lnSpc>
        <a:spcBef>
          <a:spcPct val="0"/>
        </a:spcBef>
        <a:spcAft>
          <a:spcPct val="0"/>
        </a:spcAft>
        <a:defRPr sz="4000" b="1">
          <a:solidFill>
            <a:srgbClr val="1C1C1C"/>
          </a:solidFill>
          <a:latin typeface="Twinkl" pitchFamily="2" charset="0"/>
        </a:defRPr>
      </a:lvl4pPr>
      <a:lvl5pPr algn="l" rtl="0" eaLnBrk="0" fontAlgn="base" hangingPunct="0">
        <a:lnSpc>
          <a:spcPct val="90000"/>
        </a:lnSpc>
        <a:spcBef>
          <a:spcPct val="0"/>
        </a:spcBef>
        <a:spcAft>
          <a:spcPct val="0"/>
        </a:spcAft>
        <a:defRPr sz="4000" b="1">
          <a:solidFill>
            <a:srgbClr val="1C1C1C"/>
          </a:solidFill>
          <a:latin typeface="Twinkl" pitchFamily="2" charset="0"/>
        </a:defRPr>
      </a:lvl5pPr>
      <a:lvl6pPr marL="457200" algn="l" rtl="0" fontAlgn="base">
        <a:lnSpc>
          <a:spcPct val="90000"/>
        </a:lnSpc>
        <a:spcBef>
          <a:spcPct val="0"/>
        </a:spcBef>
        <a:spcAft>
          <a:spcPct val="0"/>
        </a:spcAft>
        <a:defRPr sz="4000" b="1">
          <a:solidFill>
            <a:srgbClr val="1C1C1C"/>
          </a:solidFill>
          <a:latin typeface="Twinkl" pitchFamily="2" charset="0"/>
        </a:defRPr>
      </a:lvl6pPr>
      <a:lvl7pPr marL="914400" algn="l" rtl="0" fontAlgn="base">
        <a:lnSpc>
          <a:spcPct val="90000"/>
        </a:lnSpc>
        <a:spcBef>
          <a:spcPct val="0"/>
        </a:spcBef>
        <a:spcAft>
          <a:spcPct val="0"/>
        </a:spcAft>
        <a:defRPr sz="4000" b="1">
          <a:solidFill>
            <a:srgbClr val="1C1C1C"/>
          </a:solidFill>
          <a:latin typeface="Twinkl" pitchFamily="2" charset="0"/>
        </a:defRPr>
      </a:lvl7pPr>
      <a:lvl8pPr marL="1371600" algn="l" rtl="0" fontAlgn="base">
        <a:lnSpc>
          <a:spcPct val="90000"/>
        </a:lnSpc>
        <a:spcBef>
          <a:spcPct val="0"/>
        </a:spcBef>
        <a:spcAft>
          <a:spcPct val="0"/>
        </a:spcAft>
        <a:defRPr sz="4000" b="1">
          <a:solidFill>
            <a:srgbClr val="1C1C1C"/>
          </a:solidFill>
          <a:latin typeface="Twinkl" pitchFamily="2" charset="0"/>
        </a:defRPr>
      </a:lvl8pPr>
      <a:lvl9pPr marL="1828800" algn="l" rtl="0" fontAlgn="base">
        <a:lnSpc>
          <a:spcPct val="90000"/>
        </a:lnSpc>
        <a:spcBef>
          <a:spcPct val="0"/>
        </a:spcBef>
        <a:spcAft>
          <a:spcPct val="0"/>
        </a:spcAft>
        <a:defRPr sz="4000" b="1">
          <a:solidFill>
            <a:srgbClr val="1C1C1C"/>
          </a:solidFill>
          <a:latin typeface="Twinkl" pitchFamily="2" charset="0"/>
        </a:defRPr>
      </a:lvl9pPr>
    </p:titleStyle>
    <p:bodyStyle>
      <a:lvl1pPr marL="228600" indent="-228600" algn="l" rtl="0" eaLnBrk="0" fontAlgn="base" hangingPunct="0">
        <a:lnSpc>
          <a:spcPct val="90000"/>
        </a:lnSpc>
        <a:spcBef>
          <a:spcPts val="1000"/>
        </a:spcBef>
        <a:spcAft>
          <a:spcPct val="0"/>
        </a:spcAft>
        <a:buFont typeface="Arial" panose="020B0604020202020204" pitchFamily="34" charset="0"/>
        <a:buChar char="•"/>
        <a:defRPr kern="1200">
          <a:solidFill>
            <a:srgbClr val="1C1C1C"/>
          </a:solidFill>
          <a:latin typeface="Twinkl" pitchFamily="50" charset="0"/>
          <a:ea typeface="Sassoon Infant Rg" panose="02000503030000020003" pitchFamily="50" charset="0"/>
          <a:cs typeface="Sassoon Infant Rg" panose="02000503030000020003" pitchFamily="50" charset="0"/>
        </a:defRPr>
      </a:lvl1pPr>
      <a:lvl2pPr marL="685800" indent="-228600" algn="l" rtl="0" eaLnBrk="0" fontAlgn="base" hangingPunct="0">
        <a:lnSpc>
          <a:spcPct val="90000"/>
        </a:lnSpc>
        <a:spcBef>
          <a:spcPts val="500"/>
        </a:spcBef>
        <a:spcAft>
          <a:spcPct val="0"/>
        </a:spcAft>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Sassoon Infant Rg" panose="02000503030000020003" pitchFamily="50" charset="0"/>
        </a:defRPr>
      </a:lvl2pPr>
      <a:lvl3pPr marL="11430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3pPr>
      <a:lvl4pPr marL="16002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4pPr>
      <a:lvl5pPr marL="2057400" indent="-228600" algn="l" rtl="0" eaLnBrk="0" fontAlgn="base" hangingPunct="0">
        <a:lnSpc>
          <a:spcPct val="90000"/>
        </a:lnSpc>
        <a:spcBef>
          <a:spcPts val="500"/>
        </a:spcBef>
        <a:spcAft>
          <a:spcPct val="0"/>
        </a:spcAft>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Sassoon Infant Rg" panose="02000503030000020003" pitchFamily="50" charset="0"/>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image" Target="../media/image17.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0.pn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itle 5"/>
          <p:cNvSpPr>
            <a:spLocks/>
          </p:cNvSpPr>
          <p:nvPr/>
        </p:nvSpPr>
        <p:spPr bwMode="auto">
          <a:xfrm>
            <a:off x="457200" y="549275"/>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Amazing Africa</a:t>
            </a:r>
          </a:p>
        </p:txBody>
      </p:sp>
      <p:sp>
        <p:nvSpPr>
          <p:cNvPr id="8195" name="Content Placeholder 11"/>
          <p:cNvSpPr>
            <a:spLocks/>
          </p:cNvSpPr>
          <p:nvPr/>
        </p:nvSpPr>
        <p:spPr bwMode="auto">
          <a:xfrm>
            <a:off x="755650" y="1514475"/>
            <a:ext cx="7632700" cy="727075"/>
          </a:xfrm>
          <a:prstGeom prst="roundRect">
            <a:avLst>
              <a:gd name="adj" fmla="val 2583"/>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lIns="0" tIns="0" rIns="0" bIns="0"/>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buFont typeface="Arial" panose="020B0604020202020204" pitchFamily="34" charset="0"/>
              <a:buNone/>
            </a:pPr>
            <a:r>
              <a:rPr lang="en-GB" altLang="en-US"/>
              <a:t>Africa is an amazing place. It is made up of a lot of countries that form the second largest continent in the world.</a:t>
            </a:r>
          </a:p>
        </p:txBody>
      </p:sp>
      <p:grpSp>
        <p:nvGrpSpPr>
          <p:cNvPr id="8" name="Group 7"/>
          <p:cNvGrpSpPr>
            <a:grpSpLocks/>
          </p:cNvGrpSpPr>
          <p:nvPr/>
        </p:nvGrpSpPr>
        <p:grpSpPr bwMode="auto">
          <a:xfrm>
            <a:off x="755650" y="2281238"/>
            <a:ext cx="3816350" cy="3632200"/>
            <a:chOff x="755650" y="2281921"/>
            <a:chExt cx="3816350" cy="3630933"/>
          </a:xfrm>
        </p:grpSpPr>
        <p:sp>
          <p:nvSpPr>
            <p:cNvPr id="8200" name="Rounded Rectangle 5"/>
            <p:cNvSpPr>
              <a:spLocks noChangeArrowheads="1"/>
            </p:cNvSpPr>
            <p:nvPr/>
          </p:nvSpPr>
          <p:spPr bwMode="auto">
            <a:xfrm>
              <a:off x="755651" y="5046274"/>
              <a:ext cx="3816349" cy="866580"/>
            </a:xfrm>
            <a:prstGeom prst="roundRect">
              <a:avLst>
                <a:gd name="adj" fmla="val 1776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The northern half of the continent is mainly desert. </a:t>
              </a:r>
            </a:p>
          </p:txBody>
        </p:sp>
        <p:pic>
          <p:nvPicPr>
            <p:cNvPr id="2" name="Picture 1">
              <a:extLst>
                <a:ext uri="{FF2B5EF4-FFF2-40B4-BE49-F238E27FC236}">
                  <a16:creationId xmlns:a16="http://schemas.microsoft.com/office/drawing/2014/main" id="{0910A9AD-3A40-437C-8589-CECE8551A8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55650" y="2281921"/>
              <a:ext cx="3711575" cy="2593323"/>
            </a:xfrm>
            <a:prstGeom prst="roundRect">
              <a:avLst>
                <a:gd name="adj" fmla="val 5281"/>
              </a:avLst>
            </a:prstGeom>
          </p:spPr>
        </p:pic>
      </p:grpSp>
      <p:grpSp>
        <p:nvGrpSpPr>
          <p:cNvPr id="9" name="Group 8"/>
          <p:cNvGrpSpPr>
            <a:grpSpLocks/>
          </p:cNvGrpSpPr>
          <p:nvPr/>
        </p:nvGrpSpPr>
        <p:grpSpPr bwMode="auto">
          <a:xfrm>
            <a:off x="4705350" y="2281238"/>
            <a:ext cx="3683000" cy="3632200"/>
            <a:chOff x="4705349" y="2281921"/>
            <a:chExt cx="3683001" cy="3630933"/>
          </a:xfrm>
        </p:grpSpPr>
        <p:sp>
          <p:nvSpPr>
            <p:cNvPr id="8198" name="Rounded Rectangle 6"/>
            <p:cNvSpPr>
              <a:spLocks noChangeArrowheads="1"/>
            </p:cNvSpPr>
            <p:nvPr/>
          </p:nvSpPr>
          <p:spPr bwMode="auto">
            <a:xfrm>
              <a:off x="4705349" y="5046274"/>
              <a:ext cx="3683001" cy="866580"/>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44000" tIns="144000" rIns="144000" bIns="144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sz="1600">
                  <a:solidFill>
                    <a:schemeClr val="tx1"/>
                  </a:solidFill>
                </a:rPr>
                <a:t>The southern half is mostly made up of jungle, rainforest and plains.</a:t>
              </a:r>
            </a:p>
          </p:txBody>
        </p:sp>
        <p:pic>
          <p:nvPicPr>
            <p:cNvPr id="3" name="Picture 2">
              <a:extLst>
                <a:ext uri="{FF2B5EF4-FFF2-40B4-BE49-F238E27FC236}">
                  <a16:creationId xmlns:a16="http://schemas.microsoft.com/office/drawing/2014/main" id="{685C8085-C26B-43D0-A146-2FB25099DFC4}"/>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t="3983"/>
            <a:stretch/>
          </p:blipFill>
          <p:spPr>
            <a:xfrm>
              <a:off x="4705349" y="2281921"/>
              <a:ext cx="3683001" cy="2606758"/>
            </a:xfrm>
            <a:prstGeom prst="roundRect">
              <a:avLst>
                <a:gd name="adj" fmla="val 5340"/>
              </a:avLst>
            </a:prstGeom>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9"/>
                                        </p:tgtEl>
                                        <p:attrNameLst>
                                          <p:attrName>style.visibility</p:attrName>
                                        </p:attrNameLst>
                                      </p:cBhvr>
                                      <p:to>
                                        <p:strVal val="visible"/>
                                      </p:to>
                                    </p:set>
                                    <p:animEffect transition="in" filter="fade">
                                      <p:cBhvr>
                                        <p:cTn id="12"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Content Placeholder 11"/>
          <p:cNvSpPr>
            <a:spLocks/>
          </p:cNvSpPr>
          <p:nvPr/>
        </p:nvSpPr>
        <p:spPr bwMode="auto">
          <a:xfrm>
            <a:off x="750888" y="2887663"/>
            <a:ext cx="7632700" cy="533400"/>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The Sahara, in northern Africa, is the largest desert in the world.</a:t>
            </a:r>
          </a:p>
        </p:txBody>
      </p:sp>
      <p:sp>
        <p:nvSpPr>
          <p:cNvPr id="9219"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Fascinating Facts</a:t>
            </a:r>
          </a:p>
        </p:txBody>
      </p:sp>
      <p:sp>
        <p:nvSpPr>
          <p:cNvPr id="9220" name="Content Placeholder 11"/>
          <p:cNvSpPr>
            <a:spLocks/>
          </p:cNvSpPr>
          <p:nvPr/>
        </p:nvSpPr>
        <p:spPr bwMode="auto">
          <a:xfrm>
            <a:off x="755650" y="1408113"/>
            <a:ext cx="7632700" cy="87312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Some of the countries in Africa include: Algeria, Egypt, Ethiopia, Ghana, Kenya, Madagascar, Morocco, Nigeria, Uganda and Zimbabwe. </a:t>
            </a:r>
          </a:p>
        </p:txBody>
      </p:sp>
      <p:sp>
        <p:nvSpPr>
          <p:cNvPr id="10" name="Content Placeholder 11"/>
          <p:cNvSpPr>
            <a:spLocks/>
          </p:cNvSpPr>
          <p:nvPr/>
        </p:nvSpPr>
        <p:spPr bwMode="auto">
          <a:xfrm>
            <a:off x="750888" y="2344738"/>
            <a:ext cx="7632700" cy="466725"/>
          </a:xfrm>
          <a:prstGeom prst="roundRect">
            <a:avLst>
              <a:gd name="adj" fmla="val 1870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There are over 1000 languages spoken in Africa.</a:t>
            </a:r>
          </a:p>
        </p:txBody>
      </p:sp>
      <p:sp>
        <p:nvSpPr>
          <p:cNvPr id="12" name="Content Placeholder 11"/>
          <p:cNvSpPr>
            <a:spLocks/>
          </p:cNvSpPr>
          <p:nvPr/>
        </p:nvSpPr>
        <p:spPr bwMode="auto">
          <a:xfrm>
            <a:off x="750888" y="4097338"/>
            <a:ext cx="7632700" cy="533400"/>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Africa is the hottest continent in the world.</a:t>
            </a:r>
          </a:p>
        </p:txBody>
      </p:sp>
      <p:sp>
        <p:nvSpPr>
          <p:cNvPr id="16" name="Content Placeholder 11"/>
          <p:cNvSpPr>
            <a:spLocks/>
          </p:cNvSpPr>
          <p:nvPr/>
        </p:nvSpPr>
        <p:spPr bwMode="auto">
          <a:xfrm>
            <a:off x="750888" y="3525838"/>
            <a:ext cx="7632700" cy="466725"/>
          </a:xfrm>
          <a:prstGeom prst="roundRect">
            <a:avLst>
              <a:gd name="adj" fmla="val 18704"/>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The longest river in the world, the Nile, is in Africa.</a:t>
            </a:r>
          </a:p>
        </p:txBody>
      </p:sp>
      <p:pic>
        <p:nvPicPr>
          <p:cNvPr id="9224"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467475" y="3592513"/>
            <a:ext cx="1916113" cy="2616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par>
                          <p:cTn id="8" fill="hold" nodeType="afterGroup">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fade">
                                      <p:cBhvr>
                                        <p:cTn id="11" dur="500"/>
                                        <p:tgtEl>
                                          <p:spTgt spid="12"/>
                                        </p:tgtEl>
                                      </p:cBhvr>
                                    </p:animEffect>
                                  </p:childTnLst>
                                </p:cTn>
                              </p:par>
                            </p:childTnLst>
                          </p:cTn>
                        </p:par>
                        <p:par>
                          <p:cTn id="12" fill="hold" nodeType="afterGroup">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6"/>
                                        </p:tgtEl>
                                        <p:attrNameLst>
                                          <p:attrName>style.visibility</p:attrName>
                                        </p:attrNameLst>
                                      </p:cBhvr>
                                      <p:to>
                                        <p:strVal val="visible"/>
                                      </p:to>
                                    </p:set>
                                    <p:animEffect transition="in" filter="fade">
                                      <p:cBhvr>
                                        <p:cTn id="15" dur="500"/>
                                        <p:tgtEl>
                                          <p:spTgt spid="16"/>
                                        </p:tgtEl>
                                      </p:cBhvr>
                                    </p:animEffect>
                                  </p:childTnLst>
                                </p:cTn>
                              </p:par>
                            </p:childTnLst>
                          </p:cTn>
                        </p:par>
                        <p:par>
                          <p:cTn id="16" fill="hold" nodeType="afterGroup">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fade">
                                      <p:cBhvr>
                                        <p:cTn id="19"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animBg="1"/>
      <p:bldP spid="10" grpId="0" animBg="1"/>
      <p:bldP spid="12" grpId="0" animBg="1"/>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Landmarks</a:t>
            </a:r>
          </a:p>
        </p:txBody>
      </p:sp>
      <p:sp>
        <p:nvSpPr>
          <p:cNvPr id="10243" name="Rectangle 1"/>
          <p:cNvSpPr>
            <a:spLocks noChangeArrowheads="1"/>
          </p:cNvSpPr>
          <p:nvPr/>
        </p:nvSpPr>
        <p:spPr bwMode="auto">
          <a:xfrm>
            <a:off x="755650" y="1308100"/>
            <a:ext cx="76327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There are many famous landmarks in Africa.</a:t>
            </a:r>
          </a:p>
        </p:txBody>
      </p:sp>
      <p:grpSp>
        <p:nvGrpSpPr>
          <p:cNvPr id="6" name="Group 5"/>
          <p:cNvGrpSpPr>
            <a:grpSpLocks/>
          </p:cNvGrpSpPr>
          <p:nvPr/>
        </p:nvGrpSpPr>
        <p:grpSpPr bwMode="auto">
          <a:xfrm>
            <a:off x="755650" y="1738313"/>
            <a:ext cx="7632700" cy="3625850"/>
            <a:chOff x="755651" y="1738308"/>
            <a:chExt cx="7632700" cy="3626315"/>
          </a:xfrm>
        </p:grpSpPr>
        <p:sp>
          <p:nvSpPr>
            <p:cNvPr id="10247" name="Rounded Rectangle 2"/>
            <p:cNvSpPr>
              <a:spLocks noChangeArrowheads="1"/>
            </p:cNvSpPr>
            <p:nvPr/>
          </p:nvSpPr>
          <p:spPr bwMode="auto">
            <a:xfrm>
              <a:off x="755651" y="4674505"/>
              <a:ext cx="7632700" cy="690118"/>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The Egyptian pyramids and Sphinx </a:t>
              </a:r>
            </a:p>
            <a:p>
              <a:pPr eaLnBrk="1" hangingPunct="1">
                <a:lnSpc>
                  <a:spcPct val="100000"/>
                </a:lnSpc>
                <a:spcBef>
                  <a:spcPct val="0"/>
                </a:spcBef>
                <a:buFontTx/>
                <a:buNone/>
              </a:pPr>
              <a:r>
                <a:rPr lang="en-GB" altLang="en-US">
                  <a:solidFill>
                    <a:schemeClr val="tx1"/>
                  </a:solidFill>
                </a:rPr>
                <a:t>These are in Egypt and were built over 4000 years ago. </a:t>
              </a:r>
            </a:p>
          </p:txBody>
        </p:sp>
        <p:pic>
          <p:nvPicPr>
            <p:cNvPr id="5" name="Picture 4">
              <a:extLst>
                <a:ext uri="{FF2B5EF4-FFF2-40B4-BE49-F238E27FC236}">
                  <a16:creationId xmlns:a16="http://schemas.microsoft.com/office/drawing/2014/main" id="{5C624D23-0D98-4BE1-A4F6-B9D941F4A9A4}"/>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15556" r="52372" b="35555"/>
            <a:stretch/>
          </p:blipFill>
          <p:spPr>
            <a:xfrm>
              <a:off x="755651" y="1738308"/>
              <a:ext cx="3635280" cy="2798685"/>
            </a:xfrm>
            <a:prstGeom prst="roundRect">
              <a:avLst>
                <a:gd name="adj" fmla="val 6457"/>
              </a:avLst>
            </a:prstGeom>
          </p:spPr>
        </p:pic>
      </p:grpSp>
      <p:pic>
        <p:nvPicPr>
          <p:cNvPr id="8" name="Picture 7">
            <a:extLst>
              <a:ext uri="{FF2B5EF4-FFF2-40B4-BE49-F238E27FC236}">
                <a16:creationId xmlns:a16="http://schemas.microsoft.com/office/drawing/2014/main" id="{443040BA-4B2F-4BC7-BFD6-5D32D07DB2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bwMode="auto">
          <a:xfrm>
            <a:off x="4725907" y="1701181"/>
            <a:ext cx="3662441" cy="2835457"/>
          </a:xfrm>
          <a:prstGeom prst="roundRect">
            <a:avLst>
              <a:gd name="adj" fmla="val 6457"/>
            </a:avLst>
          </a:prstGeom>
        </p:spPr>
      </p:pic>
      <p:sp>
        <p:nvSpPr>
          <p:cNvPr id="10246" name="TextBox 1"/>
          <p:cNvSpPr txBox="1">
            <a:spLocks noChangeArrowheads="1"/>
          </p:cNvSpPr>
          <p:nvPr/>
        </p:nvSpPr>
        <p:spPr bwMode="auto">
          <a:xfrm>
            <a:off x="2740025" y="6108700"/>
            <a:ext cx="763270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nSpc>
                <a:spcPct val="100000"/>
              </a:lnSpc>
              <a:spcBef>
                <a:spcPct val="0"/>
              </a:spcBef>
              <a:buFontTx/>
              <a:buNone/>
            </a:pPr>
            <a:r>
              <a:rPr lang="en-GB" altLang="en-US" sz="700">
                <a:solidFill>
                  <a:schemeClr val="tx1"/>
                </a:solidFill>
              </a:rPr>
              <a:t>Photo courtesy of wilhelmja (@flickr.com) - granted under creative commons licence - attribution</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fade">
                                      <p:cBhvr>
                                        <p:cTn id="10"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Landmarks</a:t>
            </a:r>
          </a:p>
        </p:txBody>
      </p:sp>
      <p:sp>
        <p:nvSpPr>
          <p:cNvPr id="11267" name="Rounded Rectangle 2"/>
          <p:cNvSpPr>
            <a:spLocks noChangeArrowheads="1"/>
          </p:cNvSpPr>
          <p:nvPr/>
        </p:nvSpPr>
        <p:spPr bwMode="auto">
          <a:xfrm>
            <a:off x="755650" y="4675188"/>
            <a:ext cx="7632700" cy="985837"/>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Victoria Falls</a:t>
            </a:r>
          </a:p>
          <a:p>
            <a:pPr eaLnBrk="1" hangingPunct="1">
              <a:lnSpc>
                <a:spcPct val="100000"/>
              </a:lnSpc>
              <a:spcBef>
                <a:spcPct val="0"/>
              </a:spcBef>
              <a:buFontTx/>
              <a:buNone/>
            </a:pPr>
            <a:r>
              <a:rPr lang="en-GB" altLang="en-US">
                <a:solidFill>
                  <a:schemeClr val="tx1"/>
                </a:solidFill>
              </a:rPr>
              <a:t>These amazing waterfalls are found between 2 countries: Zambia and Zimbabwe. </a:t>
            </a:r>
          </a:p>
        </p:txBody>
      </p:sp>
      <p:pic>
        <p:nvPicPr>
          <p:cNvPr id="2" name="Picture 1">
            <a:extLst>
              <a:ext uri="{FF2B5EF4-FFF2-40B4-BE49-F238E27FC236}">
                <a16:creationId xmlns:a16="http://schemas.microsoft.com/office/drawing/2014/main" id="{FBAEE4AF-670E-40FA-900A-A3E39033BB57}"/>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4488" b="21213"/>
          <a:stretch/>
        </p:blipFill>
        <p:spPr>
          <a:xfrm>
            <a:off x="750885" y="1296305"/>
            <a:ext cx="7632700" cy="3189970"/>
          </a:xfrm>
          <a:prstGeom prst="roundRect">
            <a:avLst>
              <a:gd name="adj" fmla="val 6043"/>
            </a:avLst>
          </a:prstGeom>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Landmarks</a:t>
            </a:r>
          </a:p>
        </p:txBody>
      </p:sp>
      <p:sp>
        <p:nvSpPr>
          <p:cNvPr id="12291" name="Rounded Rectangle 2"/>
          <p:cNvSpPr>
            <a:spLocks noChangeArrowheads="1"/>
          </p:cNvSpPr>
          <p:nvPr/>
        </p:nvSpPr>
        <p:spPr bwMode="auto">
          <a:xfrm>
            <a:off x="755650" y="4675188"/>
            <a:ext cx="7632700" cy="1327150"/>
          </a:xfrm>
          <a:prstGeom prst="roundRect">
            <a:avLst>
              <a:gd name="adj" fmla="val 12366"/>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Mount Kilimanjaro</a:t>
            </a:r>
          </a:p>
          <a:p>
            <a:pPr eaLnBrk="1" hangingPunct="1">
              <a:lnSpc>
                <a:spcPct val="100000"/>
              </a:lnSpc>
              <a:spcBef>
                <a:spcPct val="0"/>
              </a:spcBef>
              <a:buFontTx/>
              <a:buNone/>
            </a:pPr>
            <a:r>
              <a:rPr lang="en-GB" altLang="en-US">
                <a:solidFill>
                  <a:schemeClr val="tx1"/>
                </a:solidFill>
              </a:rPr>
              <a:t>This very tall mountain is in Tanzania. It is the highest mountain in Africa and stands at 5895 metres above sea level. Many people have enjoyed climbing it. </a:t>
            </a:r>
          </a:p>
        </p:txBody>
      </p:sp>
      <p:pic>
        <p:nvPicPr>
          <p:cNvPr id="5" name="Picture 4">
            <a:extLst>
              <a:ext uri="{FF2B5EF4-FFF2-40B4-BE49-F238E27FC236}">
                <a16:creationId xmlns:a16="http://schemas.microsoft.com/office/drawing/2014/main" id="{24498F0D-62C6-49AA-B605-641E4C00DD98}"/>
              </a:ext>
            </a:extLst>
          </p:cNvPr>
          <p:cNvPicPr>
            <a:picLocks noChangeAspect="1"/>
          </p:cNvPicPr>
          <p:nvPr/>
        </p:nvPicPr>
        <p:blipFill rotWithShape="1">
          <a:blip r:embed="rId2">
            <a:extLst>
              <a:ext uri="{28A0092B-C50C-407E-A947-70E740481C1C}">
                <a14:useLocalDpi xmlns:a14="http://schemas.microsoft.com/office/drawing/2010/main" val="0"/>
              </a:ext>
            </a:extLst>
          </a:blip>
          <a:srcRect b="13798"/>
          <a:stretch/>
        </p:blipFill>
        <p:spPr>
          <a:xfrm>
            <a:off x="755649" y="1234381"/>
            <a:ext cx="7632701" cy="3309044"/>
          </a:xfrm>
          <a:prstGeom prst="roundRect">
            <a:avLst>
              <a:gd name="adj" fmla="val 5263"/>
            </a:avLst>
          </a:prstGeom>
        </p:spPr>
      </p:pic>
      <p:sp>
        <p:nvSpPr>
          <p:cNvPr id="12293" name="Rectangle 5"/>
          <p:cNvSpPr>
            <a:spLocks noChangeArrowheads="1"/>
          </p:cNvSpPr>
          <p:nvPr/>
        </p:nvSpPr>
        <p:spPr bwMode="auto">
          <a:xfrm>
            <a:off x="1527175" y="6140450"/>
            <a:ext cx="6089650" cy="200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sz="700">
                <a:solidFill>
                  <a:schemeClr val="tx1"/>
                </a:solidFill>
                <a:latin typeface="BPreplay" pitchFamily="50" charset="0"/>
              </a:rPr>
              <a:t>Photo courtesy mitchpa1984 (@flickr.com) - granted under creative commons licence - attribution</a:t>
            </a:r>
            <a:endParaRPr lang="en-GB" altLang="en-US" sz="600">
              <a:solidFill>
                <a:schemeClr val="tx1"/>
              </a:solidFill>
              <a:latin typeface="BPreplay" pitchFamily="50"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Landmarks</a:t>
            </a:r>
          </a:p>
        </p:txBody>
      </p:sp>
      <p:sp>
        <p:nvSpPr>
          <p:cNvPr id="13315" name="Rounded Rectangle 2"/>
          <p:cNvSpPr>
            <a:spLocks noChangeArrowheads="1"/>
          </p:cNvSpPr>
          <p:nvPr/>
        </p:nvSpPr>
        <p:spPr bwMode="auto">
          <a:xfrm>
            <a:off x="755650" y="4675188"/>
            <a:ext cx="7632700" cy="985837"/>
          </a:xfrm>
          <a:prstGeom prst="roundRect">
            <a:avLst>
              <a:gd name="adj" fmla="val 12366"/>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b="1">
                <a:solidFill>
                  <a:schemeClr val="tx1"/>
                </a:solidFill>
              </a:rPr>
              <a:t>Serengeti National Park, Tanzania</a:t>
            </a: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Lots of people visit this beautiful park each year. It very big</a:t>
            </a:r>
            <a:r>
              <a:rPr lang="en-GB" altLang="en-US" baseline="30000">
                <a:solidFill>
                  <a:schemeClr val="tx1"/>
                </a:solidFill>
              </a:rPr>
              <a:t> </a:t>
            </a:r>
            <a:r>
              <a:rPr lang="en-GB" altLang="en-US">
                <a:solidFill>
                  <a:schemeClr val="tx1"/>
                </a:solidFill>
              </a:rPr>
              <a:t>and is home to millions of animals, including lions, zebras, elephants and giraffes.</a:t>
            </a:r>
          </a:p>
        </p:txBody>
      </p:sp>
      <p:pic>
        <p:nvPicPr>
          <p:cNvPr id="2" name="Picture 1">
            <a:extLst>
              <a:ext uri="{FF2B5EF4-FFF2-40B4-BE49-F238E27FC236}">
                <a16:creationId xmlns:a16="http://schemas.microsoft.com/office/drawing/2014/main" id="{F51D3564-F35B-45E5-B2BE-277820442018}"/>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7425" b="14727"/>
          <a:stretch/>
        </p:blipFill>
        <p:spPr>
          <a:xfrm>
            <a:off x="755650" y="1316303"/>
            <a:ext cx="7632700" cy="3255697"/>
          </a:xfrm>
          <a:prstGeom prst="roundRect">
            <a:avLst>
              <a:gd name="adj" fmla="val 5550"/>
            </a:avLst>
          </a:prstGeom>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Africa’s Animals</a:t>
            </a:r>
          </a:p>
        </p:txBody>
      </p:sp>
      <p:sp>
        <p:nvSpPr>
          <p:cNvPr id="14339" name="Rectangle 4"/>
          <p:cNvSpPr>
            <a:spLocks noChangeArrowheads="1"/>
          </p:cNvSpPr>
          <p:nvPr/>
        </p:nvSpPr>
        <p:spPr bwMode="auto">
          <a:xfrm>
            <a:off x="755650" y="1255713"/>
            <a:ext cx="76327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Africa is well known for its wonderful animals. It is one of the few places you can see them in their natural habitat.</a:t>
            </a:r>
          </a:p>
        </p:txBody>
      </p:sp>
      <p:sp>
        <p:nvSpPr>
          <p:cNvPr id="6" name="Rounded Rectangle 5"/>
          <p:cNvSpPr>
            <a:spLocks noChangeArrowheads="1"/>
          </p:cNvSpPr>
          <p:nvPr/>
        </p:nvSpPr>
        <p:spPr bwMode="auto">
          <a:xfrm>
            <a:off x="755650" y="1979613"/>
            <a:ext cx="7632700" cy="547687"/>
          </a:xfrm>
          <a:prstGeom prst="roundRect">
            <a:avLst>
              <a:gd name="adj" fmla="val 14926"/>
            </a:avLst>
          </a:prstGeom>
          <a:solidFill>
            <a:srgbClr val="F5C94F"/>
          </a:solidFill>
          <a:ln>
            <a:noFill/>
          </a:ln>
          <a:extLst>
            <a:ext uri="{91240B29-F687-4F45-9708-019B960494DF}">
              <a14:hiddenLine xmlns:a14="http://schemas.microsoft.com/office/drawing/2010/main" w="9525">
                <a:solidFill>
                  <a:srgbClr val="000000"/>
                </a:solidFill>
                <a:round/>
                <a:headEnd/>
                <a:tailEnd/>
              </a14:hiddenLine>
            </a:ext>
          </a:extLst>
        </p:spPr>
        <p:txBody>
          <a:bodyPr tIns="108000" bIns="108000">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People often go to Africa to see the Big 5:</a:t>
            </a:r>
          </a:p>
        </p:txBody>
      </p:sp>
      <p:grpSp>
        <p:nvGrpSpPr>
          <p:cNvPr id="18" name="Group 17"/>
          <p:cNvGrpSpPr>
            <a:grpSpLocks/>
          </p:cNvGrpSpPr>
          <p:nvPr/>
        </p:nvGrpSpPr>
        <p:grpSpPr bwMode="auto">
          <a:xfrm>
            <a:off x="776288" y="2851150"/>
            <a:ext cx="1774825" cy="1614488"/>
            <a:chOff x="775876" y="2851115"/>
            <a:chExt cx="1775295" cy="1614045"/>
          </a:xfrm>
        </p:grpSpPr>
        <p:pic>
          <p:nvPicPr>
            <p:cNvPr id="14354" name="Picture 1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99993" y="2851115"/>
              <a:ext cx="1476650" cy="117537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5" name="Rounded Rectangle 12"/>
            <p:cNvSpPr>
              <a:spLocks noChangeArrowheads="1"/>
            </p:cNvSpPr>
            <p:nvPr/>
          </p:nvSpPr>
          <p:spPr bwMode="auto">
            <a:xfrm>
              <a:off x="775876" y="4056537"/>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elephant</a:t>
              </a:r>
            </a:p>
          </p:txBody>
        </p:sp>
      </p:grpSp>
      <p:grpSp>
        <p:nvGrpSpPr>
          <p:cNvPr id="20" name="Group 19"/>
          <p:cNvGrpSpPr>
            <a:grpSpLocks/>
          </p:cNvGrpSpPr>
          <p:nvPr/>
        </p:nvGrpSpPr>
        <p:grpSpPr bwMode="auto">
          <a:xfrm>
            <a:off x="6605588" y="2838450"/>
            <a:ext cx="1774825" cy="1624013"/>
            <a:chOff x="6604832" y="2838451"/>
            <a:chExt cx="1775295" cy="1623516"/>
          </a:xfrm>
        </p:grpSpPr>
        <p:pic>
          <p:nvPicPr>
            <p:cNvPr id="14352" name="Picture 10"/>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911558" y="2838451"/>
              <a:ext cx="1454556" cy="10901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3" name="Rounded Rectangle 14"/>
            <p:cNvSpPr>
              <a:spLocks noChangeArrowheads="1"/>
            </p:cNvSpPr>
            <p:nvPr/>
          </p:nvSpPr>
          <p:spPr bwMode="auto">
            <a:xfrm>
              <a:off x="6604832" y="4053344"/>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rhino</a:t>
              </a:r>
            </a:p>
          </p:txBody>
        </p:sp>
      </p:grpSp>
      <p:grpSp>
        <p:nvGrpSpPr>
          <p:cNvPr id="21" name="Group 20"/>
          <p:cNvGrpSpPr>
            <a:grpSpLocks/>
          </p:cNvGrpSpPr>
          <p:nvPr/>
        </p:nvGrpSpPr>
        <p:grpSpPr bwMode="auto">
          <a:xfrm>
            <a:off x="2306638" y="4468813"/>
            <a:ext cx="1774825" cy="1679575"/>
            <a:chOff x="2306226" y="4468303"/>
            <a:chExt cx="1775295" cy="1680175"/>
          </a:xfrm>
        </p:grpSpPr>
        <p:pic>
          <p:nvPicPr>
            <p:cNvPr id="14350" name="Picture 9"/>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76412" y="4468303"/>
              <a:ext cx="1134912" cy="12196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51" name="Rounded Rectangle 15"/>
            <p:cNvSpPr>
              <a:spLocks noChangeArrowheads="1"/>
            </p:cNvSpPr>
            <p:nvPr/>
          </p:nvSpPr>
          <p:spPr bwMode="auto">
            <a:xfrm>
              <a:off x="2306226" y="5739855"/>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buffalo</a:t>
              </a:r>
            </a:p>
          </p:txBody>
        </p:sp>
      </p:grpSp>
      <p:grpSp>
        <p:nvGrpSpPr>
          <p:cNvPr id="22" name="Group 21"/>
          <p:cNvGrpSpPr>
            <a:grpSpLocks/>
          </p:cNvGrpSpPr>
          <p:nvPr/>
        </p:nvGrpSpPr>
        <p:grpSpPr bwMode="auto">
          <a:xfrm>
            <a:off x="5118100" y="4329113"/>
            <a:ext cx="1774825" cy="1803400"/>
            <a:chOff x="5117946" y="4329046"/>
            <a:chExt cx="1775295" cy="1803041"/>
          </a:xfrm>
        </p:grpSpPr>
        <p:pic>
          <p:nvPicPr>
            <p:cNvPr id="14348" name="Picture 6"/>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5467051" y="4329046"/>
              <a:ext cx="986658" cy="13565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349" name="Rounded Rectangle 16"/>
            <p:cNvSpPr>
              <a:spLocks noChangeArrowheads="1"/>
            </p:cNvSpPr>
            <p:nvPr/>
          </p:nvSpPr>
          <p:spPr bwMode="auto">
            <a:xfrm>
              <a:off x="5117946" y="5723464"/>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lion</a:t>
              </a:r>
            </a:p>
          </p:txBody>
        </p:sp>
      </p:grpSp>
      <p:grpSp>
        <p:nvGrpSpPr>
          <p:cNvPr id="19" name="Group 18"/>
          <p:cNvGrpSpPr>
            <a:grpSpLocks/>
          </p:cNvGrpSpPr>
          <p:nvPr/>
        </p:nvGrpSpPr>
        <p:grpSpPr bwMode="auto">
          <a:xfrm>
            <a:off x="3757613" y="2759075"/>
            <a:ext cx="1774825" cy="1700213"/>
            <a:chOff x="3757793" y="2758878"/>
            <a:chExt cx="1775295" cy="1699943"/>
          </a:xfrm>
        </p:grpSpPr>
        <p:sp>
          <p:nvSpPr>
            <p:cNvPr id="14346" name="Rounded Rectangle 13"/>
            <p:cNvSpPr>
              <a:spLocks noChangeArrowheads="1"/>
            </p:cNvSpPr>
            <p:nvPr/>
          </p:nvSpPr>
          <p:spPr bwMode="auto">
            <a:xfrm>
              <a:off x="3757793" y="4050198"/>
              <a:ext cx="177529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leopard</a:t>
              </a:r>
            </a:p>
          </p:txBody>
        </p:sp>
        <p:pic>
          <p:nvPicPr>
            <p:cNvPr id="14347" name="Picture 7"/>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995796" y="2758878"/>
              <a:ext cx="1419598" cy="12470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500"/>
                                        <p:tgtEl>
                                          <p:spTgt spid="18"/>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19"/>
                                        </p:tgtEl>
                                        <p:attrNameLst>
                                          <p:attrName>style.visibility</p:attrName>
                                        </p:attrNameLst>
                                      </p:cBhvr>
                                      <p:to>
                                        <p:strVal val="visible"/>
                                      </p:to>
                                    </p:set>
                                    <p:animEffect transition="in" filter="fade">
                                      <p:cBhvr>
                                        <p:cTn id="17" dur="500"/>
                                        <p:tgtEl>
                                          <p:spTgt spid="19"/>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0" presetClass="entr" presetSubtype="0" fill="hold" nodeType="click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22"/>
                                        </p:tgtEl>
                                        <p:attrNameLst>
                                          <p:attrName>style.visibility</p:attrName>
                                        </p:attrNameLst>
                                      </p:cBhvr>
                                      <p:to>
                                        <p:strVal val="visible"/>
                                      </p:to>
                                    </p:set>
                                    <p:animEffect transition="in" filter="fade">
                                      <p:cBhvr>
                                        <p:cTn id="3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African Safari</a:t>
            </a:r>
          </a:p>
        </p:txBody>
      </p:sp>
      <p:sp>
        <p:nvSpPr>
          <p:cNvPr id="15363" name="Rectangle 1"/>
          <p:cNvSpPr>
            <a:spLocks noChangeArrowheads="1"/>
          </p:cNvSpPr>
          <p:nvPr/>
        </p:nvSpPr>
        <p:spPr bwMode="auto">
          <a:xfrm>
            <a:off x="755650" y="1258888"/>
            <a:ext cx="7632700"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lnSpc>
                <a:spcPct val="100000"/>
              </a:lnSpc>
              <a:spcBef>
                <a:spcPct val="0"/>
              </a:spcBef>
              <a:buFontTx/>
              <a:buNone/>
            </a:pPr>
            <a:r>
              <a:rPr lang="en-GB" altLang="en-US">
                <a:solidFill>
                  <a:schemeClr val="tx1"/>
                </a:solidFill>
              </a:rPr>
              <a:t>Lots of people like to go on safari in Africa. On safari you can see lots of animals in their natural homes. Some of the animals that might be seen on safari include:</a:t>
            </a:r>
          </a:p>
        </p:txBody>
      </p:sp>
      <p:grpSp>
        <p:nvGrpSpPr>
          <p:cNvPr id="23" name="Group 22"/>
          <p:cNvGrpSpPr>
            <a:grpSpLocks/>
          </p:cNvGrpSpPr>
          <p:nvPr/>
        </p:nvGrpSpPr>
        <p:grpSpPr bwMode="auto">
          <a:xfrm>
            <a:off x="755650" y="2336800"/>
            <a:ext cx="1774825" cy="1795463"/>
            <a:chOff x="755650" y="2617514"/>
            <a:chExt cx="1774825" cy="1795521"/>
          </a:xfrm>
        </p:grpSpPr>
        <p:pic>
          <p:nvPicPr>
            <p:cNvPr id="15382" name="Picture 2"/>
            <p:cNvPicPr>
              <a:picLocks noChangeAspect="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162779" y="2617514"/>
              <a:ext cx="787794" cy="13029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3" name="Rounded Rectangle 12"/>
            <p:cNvSpPr>
              <a:spLocks noChangeArrowheads="1"/>
            </p:cNvSpPr>
            <p:nvPr/>
          </p:nvSpPr>
          <p:spPr bwMode="auto">
            <a:xfrm>
              <a:off x="755650" y="4004300"/>
              <a:ext cx="1774825" cy="408735"/>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giraffe</a:t>
              </a:r>
            </a:p>
          </p:txBody>
        </p:sp>
      </p:grpSp>
      <p:grpSp>
        <p:nvGrpSpPr>
          <p:cNvPr id="24" name="Group 23"/>
          <p:cNvGrpSpPr>
            <a:grpSpLocks/>
          </p:cNvGrpSpPr>
          <p:nvPr/>
        </p:nvGrpSpPr>
        <p:grpSpPr bwMode="auto">
          <a:xfrm>
            <a:off x="2722563" y="2927350"/>
            <a:ext cx="1774825" cy="1201738"/>
            <a:chOff x="2721898" y="3208999"/>
            <a:chExt cx="1774825" cy="1200757"/>
          </a:xfrm>
        </p:grpSpPr>
        <p:pic>
          <p:nvPicPr>
            <p:cNvPr id="15380" name="Picture 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3039127" y="3208999"/>
              <a:ext cx="1307165" cy="7099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81" name="Rounded Rectangle 12"/>
            <p:cNvSpPr>
              <a:spLocks noChangeArrowheads="1"/>
            </p:cNvSpPr>
            <p:nvPr/>
          </p:nvSpPr>
          <p:spPr bwMode="auto">
            <a:xfrm>
              <a:off x="2721898" y="4001133"/>
              <a:ext cx="1774825" cy="408623"/>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hippopotamus</a:t>
              </a:r>
            </a:p>
          </p:txBody>
        </p:sp>
      </p:grpSp>
      <p:sp>
        <p:nvSpPr>
          <p:cNvPr id="15366" name="Rounded Rectangle 12"/>
          <p:cNvSpPr>
            <a:spLocks noChangeArrowheads="1"/>
          </p:cNvSpPr>
          <p:nvPr/>
        </p:nvSpPr>
        <p:spPr bwMode="auto">
          <a:xfrm>
            <a:off x="4687888" y="3738563"/>
            <a:ext cx="1774825" cy="407987"/>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meerkat</a:t>
            </a:r>
          </a:p>
        </p:txBody>
      </p:sp>
      <p:grpSp>
        <p:nvGrpSpPr>
          <p:cNvPr id="34" name="Group 33"/>
          <p:cNvGrpSpPr>
            <a:grpSpLocks/>
          </p:cNvGrpSpPr>
          <p:nvPr/>
        </p:nvGrpSpPr>
        <p:grpSpPr bwMode="auto">
          <a:xfrm>
            <a:off x="6654800" y="2698750"/>
            <a:ext cx="1774825" cy="1443038"/>
            <a:chOff x="6654394" y="2979607"/>
            <a:chExt cx="1774825" cy="1443480"/>
          </a:xfrm>
        </p:grpSpPr>
        <p:pic>
          <p:nvPicPr>
            <p:cNvPr id="15378" name="Picture 3"/>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842778" y="2979607"/>
              <a:ext cx="1448428" cy="9624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9" name="Rounded Rectangle 12"/>
            <p:cNvSpPr>
              <a:spLocks noChangeArrowheads="1"/>
            </p:cNvSpPr>
            <p:nvPr/>
          </p:nvSpPr>
          <p:spPr bwMode="auto">
            <a:xfrm>
              <a:off x="6654394" y="4014352"/>
              <a:ext cx="1774825" cy="408735"/>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zebra</a:t>
              </a:r>
            </a:p>
          </p:txBody>
        </p:sp>
      </p:grpSp>
      <p:grpSp>
        <p:nvGrpSpPr>
          <p:cNvPr id="35" name="Group 34"/>
          <p:cNvGrpSpPr>
            <a:grpSpLocks/>
          </p:cNvGrpSpPr>
          <p:nvPr/>
        </p:nvGrpSpPr>
        <p:grpSpPr bwMode="auto">
          <a:xfrm>
            <a:off x="1557338" y="4464050"/>
            <a:ext cx="1774825" cy="1595438"/>
            <a:chOff x="1556676" y="4567026"/>
            <a:chExt cx="1774825" cy="1595064"/>
          </a:xfrm>
        </p:grpSpPr>
        <p:pic>
          <p:nvPicPr>
            <p:cNvPr id="15376" name="Picture 1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55593" y="4567026"/>
              <a:ext cx="1025381" cy="11106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7" name="Rounded Rectangle 12"/>
            <p:cNvSpPr>
              <a:spLocks noChangeArrowheads="1"/>
            </p:cNvSpPr>
            <p:nvPr/>
          </p:nvSpPr>
          <p:spPr bwMode="auto">
            <a:xfrm>
              <a:off x="1556676" y="5753355"/>
              <a:ext cx="1774825" cy="408735"/>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wildebeest</a:t>
              </a:r>
            </a:p>
          </p:txBody>
        </p:sp>
      </p:grpSp>
      <p:grpSp>
        <p:nvGrpSpPr>
          <p:cNvPr id="36" name="Group 35"/>
          <p:cNvGrpSpPr>
            <a:grpSpLocks/>
          </p:cNvGrpSpPr>
          <p:nvPr/>
        </p:nvGrpSpPr>
        <p:grpSpPr bwMode="auto">
          <a:xfrm>
            <a:off x="3825875" y="4992688"/>
            <a:ext cx="1774825" cy="1066800"/>
            <a:chOff x="3825839" y="5094740"/>
            <a:chExt cx="1774825" cy="1067349"/>
          </a:xfrm>
        </p:grpSpPr>
        <p:pic>
          <p:nvPicPr>
            <p:cNvPr id="15374" name="Picture 18"/>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3825839" y="5094740"/>
              <a:ext cx="1668898" cy="58297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5" name="Rounded Rectangle 12"/>
            <p:cNvSpPr>
              <a:spLocks noChangeArrowheads="1"/>
            </p:cNvSpPr>
            <p:nvPr/>
          </p:nvSpPr>
          <p:spPr bwMode="auto">
            <a:xfrm>
              <a:off x="3825839" y="5753354"/>
              <a:ext cx="1774825" cy="408735"/>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cheetah</a:t>
              </a:r>
            </a:p>
          </p:txBody>
        </p:sp>
      </p:grpSp>
      <p:grpSp>
        <p:nvGrpSpPr>
          <p:cNvPr id="37" name="Group 36"/>
          <p:cNvGrpSpPr>
            <a:grpSpLocks/>
          </p:cNvGrpSpPr>
          <p:nvPr/>
        </p:nvGrpSpPr>
        <p:grpSpPr bwMode="auto">
          <a:xfrm>
            <a:off x="6094413" y="4687888"/>
            <a:ext cx="1774825" cy="1371600"/>
            <a:chOff x="6095002" y="4790364"/>
            <a:chExt cx="1774825" cy="1371724"/>
          </a:xfrm>
        </p:grpSpPr>
        <p:pic>
          <p:nvPicPr>
            <p:cNvPr id="15372" name="Picture 19"/>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6568130" y="4790364"/>
              <a:ext cx="1105748" cy="8877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73" name="Rounded Rectangle 12"/>
            <p:cNvSpPr>
              <a:spLocks noChangeArrowheads="1"/>
            </p:cNvSpPr>
            <p:nvPr/>
          </p:nvSpPr>
          <p:spPr bwMode="auto">
            <a:xfrm>
              <a:off x="6095002" y="5753353"/>
              <a:ext cx="1774825" cy="408735"/>
            </a:xfrm>
            <a:prstGeom prst="roundRect">
              <a:avLst>
                <a:gd name="adj" fmla="val 16667"/>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rPr>
                <a:t>hyena</a:t>
              </a:r>
            </a:p>
          </p:txBody>
        </p:sp>
      </p:grpSp>
      <p:pic>
        <p:nvPicPr>
          <p:cNvPr id="15371" name="Picture 37"/>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5145088" y="2781300"/>
            <a:ext cx="774700" cy="849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 presetClass="entr" presetSubtype="0" fill="hold" nodeType="withEffect">
                                  <p:stCondLst>
                                    <p:cond delay="0"/>
                                  </p:stCondLst>
                                  <p:childTnLst>
                                    <p:set>
                                      <p:cBhvr>
                                        <p:cTn id="6" dur="1" fill="hold">
                                          <p:stCondLst>
                                            <p:cond delay="0"/>
                                          </p:stCondLst>
                                        </p:cTn>
                                        <p:tgtEl>
                                          <p:spTgt spid="2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4"/>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5"/>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6"/>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26" presetClass="emph" presetSubtype="0" fill="hold" nodeType="clickEffect">
                                  <p:stCondLst>
                                    <p:cond delay="0"/>
                                  </p:stCondLst>
                                  <p:childTnLst>
                                    <p:animEffect transition="out" filter="fade">
                                      <p:cBhvr>
                                        <p:cTn id="20" dur="500" tmFilter="0, 0; .2, .5; .8, .5; 1, 0"/>
                                        <p:tgtEl>
                                          <p:spTgt spid="23"/>
                                        </p:tgtEl>
                                      </p:cBhvr>
                                    </p:animEffect>
                                    <p:animScale>
                                      <p:cBhvr>
                                        <p:cTn id="21" dur="250" autoRev="1" fill="hold"/>
                                        <p:tgtEl>
                                          <p:spTgt spid="23"/>
                                        </p:tgtEl>
                                      </p:cBhvr>
                                      <p:by x="105000" y="105000"/>
                                    </p:animScale>
                                  </p:childTnLst>
                                </p:cTn>
                              </p:par>
                              <p:par>
                                <p:cTn id="22" presetID="26" presetClass="emph" presetSubtype="0" fill="hold" nodeType="withEffect">
                                  <p:stCondLst>
                                    <p:cond delay="0"/>
                                  </p:stCondLst>
                                  <p:childTnLst>
                                    <p:animEffect transition="out" filter="fade">
                                      <p:cBhvr>
                                        <p:cTn id="23" dur="500" tmFilter="0, 0; .2, .5; .8, .5; 1, 0"/>
                                        <p:tgtEl>
                                          <p:spTgt spid="24"/>
                                        </p:tgtEl>
                                      </p:cBhvr>
                                    </p:animEffect>
                                    <p:animScale>
                                      <p:cBhvr>
                                        <p:cTn id="24" dur="250" autoRev="1" fill="hold"/>
                                        <p:tgtEl>
                                          <p:spTgt spid="24"/>
                                        </p:tgtEl>
                                      </p:cBhvr>
                                      <p:by x="105000" y="105000"/>
                                    </p:animScale>
                                  </p:childTnLst>
                                </p:cTn>
                              </p:par>
                              <p:par>
                                <p:cTn id="25" presetID="26" presetClass="emph" presetSubtype="0" fill="hold" nodeType="withEffect">
                                  <p:stCondLst>
                                    <p:cond delay="0"/>
                                  </p:stCondLst>
                                  <p:childTnLst>
                                    <p:animEffect transition="out" filter="fade">
                                      <p:cBhvr>
                                        <p:cTn id="26" dur="500" tmFilter="0, 0; .2, .5; .8, .5; 1, 0"/>
                                        <p:tgtEl>
                                          <p:spTgt spid="34"/>
                                        </p:tgtEl>
                                      </p:cBhvr>
                                    </p:animEffect>
                                    <p:animScale>
                                      <p:cBhvr>
                                        <p:cTn id="27" dur="250" autoRev="1" fill="hold"/>
                                        <p:tgtEl>
                                          <p:spTgt spid="34"/>
                                        </p:tgtEl>
                                      </p:cBhvr>
                                      <p:by x="105000" y="105000"/>
                                    </p:animScale>
                                  </p:childTnLst>
                                </p:cTn>
                              </p:par>
                              <p:par>
                                <p:cTn id="28" presetID="26" presetClass="emph" presetSubtype="0" fill="hold" nodeType="withEffect">
                                  <p:stCondLst>
                                    <p:cond delay="0"/>
                                  </p:stCondLst>
                                  <p:childTnLst>
                                    <p:animEffect transition="out" filter="fade">
                                      <p:cBhvr>
                                        <p:cTn id="29" dur="500" tmFilter="0, 0; .2, .5; .8, .5; 1, 0"/>
                                        <p:tgtEl>
                                          <p:spTgt spid="35"/>
                                        </p:tgtEl>
                                      </p:cBhvr>
                                    </p:animEffect>
                                    <p:animScale>
                                      <p:cBhvr>
                                        <p:cTn id="30" dur="250" autoRev="1" fill="hold"/>
                                        <p:tgtEl>
                                          <p:spTgt spid="35"/>
                                        </p:tgtEl>
                                      </p:cBhvr>
                                      <p:by x="105000" y="105000"/>
                                    </p:animScale>
                                  </p:childTnLst>
                                </p:cTn>
                              </p:par>
                              <p:par>
                                <p:cTn id="31" presetID="26" presetClass="emph" presetSubtype="0" fill="hold" nodeType="withEffect">
                                  <p:stCondLst>
                                    <p:cond delay="0"/>
                                  </p:stCondLst>
                                  <p:childTnLst>
                                    <p:animEffect transition="out" filter="fade">
                                      <p:cBhvr>
                                        <p:cTn id="32" dur="500" tmFilter="0, 0; .2, .5; .8, .5; 1, 0"/>
                                        <p:tgtEl>
                                          <p:spTgt spid="36"/>
                                        </p:tgtEl>
                                      </p:cBhvr>
                                    </p:animEffect>
                                    <p:animScale>
                                      <p:cBhvr>
                                        <p:cTn id="33" dur="250" autoRev="1" fill="hold"/>
                                        <p:tgtEl>
                                          <p:spTgt spid="36"/>
                                        </p:tgtEl>
                                      </p:cBhvr>
                                      <p:by x="105000" y="105000"/>
                                    </p:animScale>
                                  </p:childTnLst>
                                </p:cTn>
                              </p:par>
                              <p:par>
                                <p:cTn id="34" presetID="26" presetClass="emph" presetSubtype="0" fill="hold" nodeType="withEffect">
                                  <p:stCondLst>
                                    <p:cond delay="0"/>
                                  </p:stCondLst>
                                  <p:childTnLst>
                                    <p:animEffect transition="out" filter="fade">
                                      <p:cBhvr>
                                        <p:cTn id="35" dur="500" tmFilter="0, 0; .2, .5; .8, .5; 1, 0"/>
                                        <p:tgtEl>
                                          <p:spTgt spid="37"/>
                                        </p:tgtEl>
                                      </p:cBhvr>
                                    </p:animEffect>
                                    <p:animScale>
                                      <p:cBhvr>
                                        <p:cTn id="36" dur="250" autoRev="1" fill="hold"/>
                                        <p:tgtEl>
                                          <p:spTgt spid="3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Content Placeholder 11"/>
          <p:cNvSpPr>
            <a:spLocks/>
          </p:cNvSpPr>
          <p:nvPr/>
        </p:nvSpPr>
        <p:spPr bwMode="auto">
          <a:xfrm>
            <a:off x="755650" y="3654425"/>
            <a:ext cx="7632700" cy="46672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Some animals live in African jungles and some live in the desert.</a:t>
            </a:r>
          </a:p>
        </p:txBody>
      </p:sp>
      <p:sp>
        <p:nvSpPr>
          <p:cNvPr id="16387" name="Title 5"/>
          <p:cNvSpPr>
            <a:spLocks/>
          </p:cNvSpPr>
          <p:nvPr/>
        </p:nvSpPr>
        <p:spPr bwMode="auto">
          <a:xfrm>
            <a:off x="457200" y="569913"/>
            <a:ext cx="8220075" cy="9937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lstStyle>
            <a:lvl1pPr>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algn="ctr" eaLnBrk="1" hangingPunct="1">
              <a:spcBef>
                <a:spcPct val="0"/>
              </a:spcBef>
              <a:buFontTx/>
              <a:buNone/>
            </a:pPr>
            <a:r>
              <a:rPr lang="en-GB" altLang="en-US" sz="4000" b="1">
                <a:latin typeface="Twinkl SemiBold" pitchFamily="2" charset="0"/>
              </a:rPr>
              <a:t>Animal Facts</a:t>
            </a:r>
          </a:p>
        </p:txBody>
      </p:sp>
      <p:sp>
        <p:nvSpPr>
          <p:cNvPr id="16388" name="Content Placeholder 11"/>
          <p:cNvSpPr>
            <a:spLocks/>
          </p:cNvSpPr>
          <p:nvPr/>
        </p:nvSpPr>
        <p:spPr bwMode="auto">
          <a:xfrm>
            <a:off x="755650" y="1473200"/>
            <a:ext cx="7632700" cy="466725"/>
          </a:xfrm>
          <a:prstGeom prst="roundRect">
            <a:avLst>
              <a:gd name="adj" fmla="val 18704"/>
            </a:avLst>
          </a:prstGeom>
          <a:solidFill>
            <a:srgbClr val="91CD31"/>
          </a:solidFill>
          <a:ln>
            <a:noFill/>
          </a:ln>
          <a:extLst>
            <a:ext uri="{91240B29-F687-4F45-9708-019B960494DF}">
              <a14:hiddenLine xmlns:a14="http://schemas.microsoft.com/office/drawing/2010/main" w="9525">
                <a:solidFill>
                  <a:srgbClr val="000000"/>
                </a:solidFill>
                <a:round/>
                <a:headEnd/>
                <a:tailEnd/>
              </a14:hiddenLine>
            </a:ext>
          </a:extLst>
        </p:spPr>
        <p:txBody>
          <a:bodyPr lIns="108000" tIns="108000" rIns="108000" bIns="108000"/>
          <a:lstStyle>
            <a:lvl1pPr marL="285750" indent="-285750">
              <a:lnSpc>
                <a:spcPct val="90000"/>
              </a:lnSpc>
              <a:spcBef>
                <a:spcPts val="1000"/>
              </a:spcBef>
              <a:buFont typeface="Arial" panose="020B0604020202020204" pitchFamily="34" charset="0"/>
              <a:buChar char="•"/>
              <a:defRPr>
                <a:solidFill>
                  <a:srgbClr val="1C1C1C"/>
                </a:solidFill>
                <a:latin typeface="Twinkl" pitchFamily="2" charset="0"/>
                <a:cs typeface="Sassoon Infant Rg" pitchFamily="50" charset="0"/>
              </a:defRPr>
            </a:lvl1pPr>
            <a:lvl2pPr marL="685800" indent="-228600">
              <a:lnSpc>
                <a:spcPct val="90000"/>
              </a:lnSpc>
              <a:spcBef>
                <a:spcPts val="500"/>
              </a:spcBef>
              <a:buFont typeface="Arial" panose="020B0604020202020204" pitchFamily="34" charset="0"/>
              <a:buChar char="•"/>
              <a:defRPr sz="1600">
                <a:solidFill>
                  <a:srgbClr val="1C1C1C"/>
                </a:solidFill>
                <a:latin typeface="Twinkl" pitchFamily="2"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0"/>
                <a:cs typeface="Sassoon Infant Rg" pitchFamily="50" charset="0"/>
              </a:defRPr>
            </a:lvl9pPr>
          </a:lstStyle>
          <a:p>
            <a:pPr eaLnBrk="1" hangingPunct="1"/>
            <a:r>
              <a:rPr lang="en-GB" altLang="en-US"/>
              <a:t>There are over 2600 different types of bird that live in Africa.</a:t>
            </a:r>
          </a:p>
        </p:txBody>
      </p:sp>
      <p:sp>
        <p:nvSpPr>
          <p:cNvPr id="24" name="Content Placeholder 11">
            <a:extLst>
              <a:ext uri="{FF2B5EF4-FFF2-40B4-BE49-F238E27FC236}">
                <a16:creationId xmlns:a16="http://schemas.microsoft.com/office/drawing/2014/main" id="{963CB3D4-F736-4A98-80F4-E24F46B7605A}"/>
              </a:ext>
            </a:extLst>
          </p:cNvPr>
          <p:cNvSpPr txBox="1">
            <a:spLocks/>
          </p:cNvSpPr>
          <p:nvPr/>
        </p:nvSpPr>
        <p:spPr>
          <a:xfrm>
            <a:off x="755650" y="2054225"/>
            <a:ext cx="7632700" cy="1470025"/>
          </a:xfrm>
          <a:prstGeom prst="roundRect">
            <a:avLst>
              <a:gd name="adj" fmla="val 9569"/>
            </a:avLst>
          </a:prstGeom>
          <a:solidFill>
            <a:srgbClr val="F5C94F"/>
          </a:solidFill>
        </p:spPr>
        <p:txBody>
          <a:bodyPr lIns="108000" tIns="108000" rIns="108000" bIns="10800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auto">
              <a:spcAft>
                <a:spcPts val="0"/>
              </a:spcAft>
              <a:buFont typeface="Arial" panose="020B0604020202020204" pitchFamily="34" charset="0"/>
              <a:buChar char="•"/>
              <a:defRPr/>
            </a:pPr>
            <a:r>
              <a:rPr lang="en-GB" dirty="0"/>
              <a:t>4 out of 5 of the fastest animals in the world can be found in Africa:</a:t>
            </a:r>
          </a:p>
          <a:p>
            <a:pPr fontAlgn="auto">
              <a:spcAft>
                <a:spcPts val="0"/>
              </a:spcAft>
              <a:defRPr/>
            </a:pPr>
            <a:r>
              <a:rPr lang="en-GB" dirty="0"/>
              <a:t>      The cheetah, which can reach speeds of 70mph.</a:t>
            </a:r>
          </a:p>
          <a:p>
            <a:pPr fontAlgn="auto">
              <a:spcAft>
                <a:spcPts val="0"/>
              </a:spcAft>
              <a:defRPr/>
            </a:pPr>
            <a:r>
              <a:rPr lang="en-GB" dirty="0"/>
              <a:t>      The wildebeest, Thomson’s gazelle and lion - all of which can reach </a:t>
            </a:r>
            <a:br>
              <a:rPr lang="en-GB" dirty="0"/>
            </a:br>
            <a:r>
              <a:rPr lang="en-GB" dirty="0"/>
              <a:t>      speeds of 50 mph.</a:t>
            </a:r>
          </a:p>
          <a:p>
            <a:pPr marL="285750" indent="-285750" fontAlgn="auto">
              <a:spcAft>
                <a:spcPts val="0"/>
              </a:spcAft>
              <a:buFont typeface="Arial" panose="020B0604020202020204" pitchFamily="34" charset="0"/>
              <a:buChar char="•"/>
              <a:defRPr/>
            </a:pPr>
            <a:endParaRPr lang="en-GB" dirty="0"/>
          </a:p>
        </p:txBody>
      </p:sp>
      <p:sp>
        <p:nvSpPr>
          <p:cNvPr id="26" name="Content Placeholder 11">
            <a:extLst>
              <a:ext uri="{FF2B5EF4-FFF2-40B4-BE49-F238E27FC236}">
                <a16:creationId xmlns:a16="http://schemas.microsoft.com/office/drawing/2014/main" id="{8F7A208B-77E5-44F8-A096-46CE7A15F957}"/>
              </a:ext>
            </a:extLst>
          </p:cNvPr>
          <p:cNvSpPr txBox="1">
            <a:spLocks/>
          </p:cNvSpPr>
          <p:nvPr/>
        </p:nvSpPr>
        <p:spPr>
          <a:xfrm>
            <a:off x="755650" y="4259263"/>
            <a:ext cx="6588125" cy="765175"/>
          </a:xfrm>
          <a:prstGeom prst="roundRect">
            <a:avLst>
              <a:gd name="adj" fmla="val 18705"/>
            </a:avLst>
          </a:prstGeom>
          <a:solidFill>
            <a:srgbClr val="F5C94F"/>
          </a:solidFill>
        </p:spPr>
        <p:txBody>
          <a:bodyPr lIns="108000" tIns="108000" rIns="108000" bIns="108000"/>
          <a:lstStyle>
            <a:lvl1pPr marL="0" indent="0" algn="l" defTabSz="914400" rtl="0" eaLnBrk="1" latinLnBrk="0" hangingPunct="1">
              <a:lnSpc>
                <a:spcPct val="90000"/>
              </a:lnSpc>
              <a:spcBef>
                <a:spcPts val="1000"/>
              </a:spcBef>
              <a:buFont typeface="Arial" panose="020B0604020202020204" pitchFamily="34" charset="0"/>
              <a:buNone/>
              <a:defRPr sz="1800" kern="1200" baseline="0">
                <a:solidFill>
                  <a:srgbClr val="1C1C1C"/>
                </a:solidFill>
                <a:latin typeface="Twinkl" pitchFamily="50" charset="0"/>
                <a:ea typeface="Sassoon Infant Rg" panose="02000503030000020003" pitchFamily="50"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Sassoon Infant Rg" panose="02000503030000020003" pitchFamily="50"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Sassoon Infant Rg" panose="02000503030000020003" pitchFamily="50"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285750" indent="-285750" fontAlgn="auto">
              <a:spcAft>
                <a:spcPts val="0"/>
              </a:spcAft>
              <a:buFont typeface="Arial" panose="020B0604020202020204" pitchFamily="34" charset="0"/>
              <a:buChar char="•"/>
              <a:defRPr/>
            </a:pPr>
            <a:r>
              <a:rPr lang="en-GB" dirty="0"/>
              <a:t>Africa is also home to gorillas, Nile crocodiles </a:t>
            </a:r>
            <a:br>
              <a:rPr lang="en-GB" dirty="0"/>
            </a:br>
            <a:r>
              <a:rPr lang="en-GB" dirty="0"/>
              <a:t>and the world’s largest chameleons.</a:t>
            </a:r>
          </a:p>
          <a:p>
            <a:pPr fontAlgn="auto">
              <a:spcAft>
                <a:spcPts val="0"/>
              </a:spcAft>
              <a:defRPr/>
            </a:pPr>
            <a:endParaRPr lang="en-GB"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080000" y="3887788"/>
            <a:ext cx="3744913" cy="2468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fade">
                                      <p:cBhvr>
                                        <p:cTn id="7" dur="500"/>
                                        <p:tgtEl>
                                          <p:spTgt spid="24"/>
                                        </p:tgtEl>
                                      </p:cBhvr>
                                    </p:animEffect>
                                  </p:childTnLst>
                                </p:cTn>
                              </p:par>
                            </p:childTnLst>
                          </p:cTn>
                        </p:par>
                        <p:par>
                          <p:cTn id="8" fill="hold" nodeType="afterGroup">
                            <p:stCondLst>
                              <p:cond delay="500"/>
                            </p:stCondLst>
                            <p:childTnLst>
                              <p:par>
                                <p:cTn id="9" presetID="10" presetClass="entr" presetSubtype="0" fill="hold" nodeType="afterEffect">
                                  <p:stCondLst>
                                    <p:cond delay="0"/>
                                  </p:stCondLst>
                                  <p:childTnLst>
                                    <p:set>
                                      <p:cBhvr>
                                        <p:cTn id="10" dur="1" fill="hold">
                                          <p:stCondLst>
                                            <p:cond delay="0"/>
                                          </p:stCondLst>
                                        </p:cTn>
                                        <p:tgtEl>
                                          <p:spTgt spid="26">
                                            <p:txEl>
                                              <p:pRg st="0" end="0"/>
                                            </p:txEl>
                                          </p:spTgt>
                                        </p:tgtEl>
                                        <p:attrNameLst>
                                          <p:attrName>style.visibility</p:attrName>
                                        </p:attrNameLst>
                                      </p:cBhvr>
                                      <p:to>
                                        <p:strVal val="visible"/>
                                      </p:to>
                                    </p:set>
                                    <p:animEffect transition="in" filter="fade">
                                      <p:cBhvr>
                                        <p:cTn id="11" dur="500"/>
                                        <p:tgtEl>
                                          <p:spTgt spid="26">
                                            <p:txEl>
                                              <p:pRg st="0" end="0"/>
                                            </p:txEl>
                                          </p:spTgt>
                                        </p:tgtEl>
                                      </p:cBhvr>
                                    </p:animEffect>
                                  </p:childTnLst>
                                </p:cTn>
                              </p:par>
                            </p:childTnLst>
                          </p:cTn>
                        </p:par>
                        <p:par>
                          <p:cTn id="12" fill="hold" nodeType="afterGroup">
                            <p:stCondLst>
                              <p:cond delay="1000"/>
                            </p:stCondLst>
                            <p:childTnLst>
                              <p:par>
                                <p:cTn id="13" presetID="10" presetClass="entr" presetSubtype="0" fill="hold" nodeType="afterEffect">
                                  <p:stCondLst>
                                    <p:cond delay="0"/>
                                  </p:stCondLst>
                                  <p:childTnLst>
                                    <p:set>
                                      <p:cBhvr>
                                        <p:cTn id="14" dur="1" fill="hold">
                                          <p:stCondLst>
                                            <p:cond delay="0"/>
                                          </p:stCondLst>
                                        </p:cTn>
                                        <p:tgtEl>
                                          <p:spTgt spid="3"/>
                                        </p:tgtEl>
                                        <p:attrNameLst>
                                          <p:attrName>style.visibility</p:attrName>
                                        </p:attrNameLst>
                                      </p:cBhvr>
                                      <p:to>
                                        <p:strVal val="visible"/>
                                      </p:to>
                                    </p:set>
                                    <p:animEffect transition="in" filter="fade">
                                      <p:cBhvr>
                                        <p:cTn id="15"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BAC89671E0B244C995DEDB9F206D9BD" ma:contentTypeVersion="13" ma:contentTypeDescription="Create a new document." ma:contentTypeScope="" ma:versionID="e270ae85d967c7b93f2119d1030f410d">
  <xsd:schema xmlns:xsd="http://www.w3.org/2001/XMLSchema" xmlns:xs="http://www.w3.org/2001/XMLSchema" xmlns:p="http://schemas.microsoft.com/office/2006/metadata/properties" xmlns:ns3="dd5ab364-4b36-47f6-bed9-d55563ccf54e" xmlns:ns4="7eb0ec2c-0ed6-4033-a584-6b66dc5d6a72" targetNamespace="http://schemas.microsoft.com/office/2006/metadata/properties" ma:root="true" ma:fieldsID="d9ae1e72926e93cee4aaa9d253ca4a6e" ns3:_="" ns4:_="">
    <xsd:import namespace="dd5ab364-4b36-47f6-bed9-d55563ccf54e"/>
    <xsd:import namespace="7eb0ec2c-0ed6-4033-a584-6b66dc5d6a72"/>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4:SharedWithUsers" minOccurs="0"/>
                <xsd:element ref="ns4:SharedWithDetails" minOccurs="0"/>
                <xsd:element ref="ns4:SharingHintHash" minOccurs="0"/>
                <xsd:element ref="ns3:MediaServiceDateTaken" minOccurs="0"/>
                <xsd:element ref="ns3:MediaServiceLocation" minOccurs="0"/>
                <xsd:element ref="ns3:MediaServiceOCR"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d5ab364-4b36-47f6-bed9-d55563ccf54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6"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7eb0ec2c-0ed6-4033-a584-6b66dc5d6a72" elementFormDefault="qualified">
    <xsd:import namespace="http://schemas.microsoft.com/office/2006/documentManagement/types"/>
    <xsd:import namespace="http://schemas.microsoft.com/office/infopath/2007/PartnerControls"/>
    <xsd:element name="SharedWithUsers" ma:index="13"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internalName="SharedWithDetails" ma:readOnly="true">
      <xsd:simpleType>
        <xsd:restriction base="dms:Note">
          <xsd:maxLength value="255"/>
        </xsd:restriction>
      </xsd:simpleType>
    </xsd:element>
    <xsd:element name="SharingHintHash" ma:index="15"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FAA8531-7297-4CDC-B902-785F73EB3CC1}">
  <ds:schemaRefs>
    <ds:schemaRef ds:uri="http://schemas.microsoft.com/sharepoint/v3/contenttype/forms"/>
  </ds:schemaRefs>
</ds:datastoreItem>
</file>

<file path=customXml/itemProps2.xml><?xml version="1.0" encoding="utf-8"?>
<ds:datastoreItem xmlns:ds="http://schemas.openxmlformats.org/officeDocument/2006/customXml" ds:itemID="{059D7D40-65E5-486D-971F-5D798F4A656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d5ab364-4b36-47f6-bed9-d55563ccf54e"/>
    <ds:schemaRef ds:uri="7eb0ec2c-0ed6-4033-a584-6b66dc5d6a7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8F95661-5AEF-4972-AB15-6EA51D3BF9A4}">
  <ds:schemaRefs>
    <ds:schemaRef ds:uri="http://purl.org/dc/dcmitype/"/>
    <ds:schemaRef ds:uri="http://schemas.microsoft.com/office/infopath/2007/PartnerControls"/>
    <ds:schemaRef ds:uri="http://purl.org/dc/elements/1.1/"/>
    <ds:schemaRef ds:uri="http://schemas.microsoft.com/office/2006/metadata/properties"/>
    <ds:schemaRef ds:uri="http://schemas.microsoft.com/office/2006/documentManagement/types"/>
    <ds:schemaRef ds:uri="dd5ab364-4b36-47f6-bed9-d55563ccf54e"/>
    <ds:schemaRef ds:uri="http://purl.org/dc/terms/"/>
    <ds:schemaRef ds:uri="http://schemas.openxmlformats.org/package/2006/metadata/core-properties"/>
    <ds:schemaRef ds:uri="7eb0ec2c-0ed6-4033-a584-6b66dc5d6a72"/>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
  <TotalTime>1428</TotalTime>
  <Words>436</Words>
  <Application>Microsoft Office PowerPoint</Application>
  <PresentationFormat>On-screen Show (4:3)</PresentationFormat>
  <Paragraphs>49</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BPreplay</vt:lpstr>
      <vt:lpstr>Twinkl</vt:lpstr>
      <vt:lpstr>Sassoon Infant Rg</vt:lpstr>
      <vt:lpstr>Arial</vt:lpstr>
      <vt:lpstr>Twinkl SemiBold</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Geography</dc:title>
  <dc:creator>Twinkl</dc:creator>
  <cp:lastModifiedBy>Janine Nayler</cp:lastModifiedBy>
  <cp:revision>148</cp:revision>
  <dcterms:created xsi:type="dcterms:W3CDTF">2014-10-01T16:09:27Z</dcterms:created>
  <dcterms:modified xsi:type="dcterms:W3CDTF">2020-05-15T13:39:51Z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0x0101008BAC89671E0B244C995DEDB9F206D9BD</vt:lpwstr>
  </property>
</Properties>
</file>